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</p:sldMasterIdLst>
  <p:sldIdLst>
    <p:sldId id="258" r:id="rId2"/>
    <p:sldId id="261" r:id="rId3"/>
    <p:sldId id="265" r:id="rId4"/>
    <p:sldId id="266" r:id="rId5"/>
    <p:sldId id="262" r:id="rId6"/>
    <p:sldId id="267" r:id="rId7"/>
    <p:sldId id="263" r:id="rId8"/>
    <p:sldId id="269" r:id="rId9"/>
    <p:sldId id="270" r:id="rId10"/>
    <p:sldId id="268" r:id="rId11"/>
    <p:sldId id="264" r:id="rId12"/>
    <p:sldId id="26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B62C6-C4E7-4514-90FC-88BC59BE386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E12138-D36F-494C-9B6A-604C4F396CD6}">
      <dgm:prSet phldrT="[Текст]" custT="1"/>
      <dgm:spPr/>
      <dgm:t>
        <a:bodyPr/>
        <a:lstStyle/>
        <a:p>
          <a:r>
            <a:rPr lang="ru-RU" sz="1100" b="1" dirty="0"/>
            <a:t>Московский гребной </a:t>
          </a:r>
        </a:p>
        <a:p>
          <a:r>
            <a:rPr lang="ru-RU" sz="1100" b="1" dirty="0"/>
            <a:t>клуб</a:t>
          </a:r>
        </a:p>
      </dgm:t>
    </dgm:pt>
    <dgm:pt modelId="{EAA4E261-C3BB-4831-AADE-ABA4913E3A92}" type="parTrans" cxnId="{957AC5AF-B613-4293-9749-BA60AFF52E37}">
      <dgm:prSet/>
      <dgm:spPr/>
      <dgm:t>
        <a:bodyPr/>
        <a:lstStyle/>
        <a:p>
          <a:endParaRPr lang="ru-RU"/>
        </a:p>
      </dgm:t>
    </dgm:pt>
    <dgm:pt modelId="{D7E806F9-8073-4CC6-87FD-81DF0AE3C3F4}" type="sibTrans" cxnId="{957AC5AF-B613-4293-9749-BA60AFF52E37}">
      <dgm:prSet/>
      <dgm:spPr/>
      <dgm:t>
        <a:bodyPr/>
        <a:lstStyle/>
        <a:p>
          <a:endParaRPr lang="ru-RU"/>
        </a:p>
      </dgm:t>
    </dgm:pt>
    <dgm:pt modelId="{609A8AE6-D876-457A-9B35-2CC21CA375DA}">
      <dgm:prSet phldrT="[Текст]" custT="1"/>
      <dgm:spPr/>
      <dgm:t>
        <a:bodyPr/>
        <a:lstStyle/>
        <a:p>
          <a:r>
            <a:rPr lang="ru-RU" sz="900" b="1" dirty="0"/>
            <a:t>клубная деятельность</a:t>
          </a:r>
        </a:p>
      </dgm:t>
    </dgm:pt>
    <dgm:pt modelId="{AF182A06-51F3-436B-9F83-A68259288C83}" type="parTrans" cxnId="{7BAF92A8-C2D0-459B-A4ED-E06955AF2670}">
      <dgm:prSet/>
      <dgm:spPr/>
      <dgm:t>
        <a:bodyPr/>
        <a:lstStyle/>
        <a:p>
          <a:endParaRPr lang="ru-RU"/>
        </a:p>
      </dgm:t>
    </dgm:pt>
    <dgm:pt modelId="{AB8A8887-2445-4E77-A209-3C4D3BDDC913}" type="sibTrans" cxnId="{7BAF92A8-C2D0-459B-A4ED-E06955AF2670}">
      <dgm:prSet/>
      <dgm:spPr/>
      <dgm:t>
        <a:bodyPr/>
        <a:lstStyle/>
        <a:p>
          <a:endParaRPr lang="ru-RU"/>
        </a:p>
      </dgm:t>
    </dgm:pt>
    <dgm:pt modelId="{FBCB5A24-9E80-456D-96A5-C0F5FC9B4CFB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b="1" dirty="0"/>
            <a:t>академическая, народная, индор гребля, САПы</a:t>
          </a:r>
        </a:p>
      </dgm:t>
    </dgm:pt>
    <dgm:pt modelId="{DF3A1496-D6F2-4F67-8AEE-EAE9609C6E89}" type="parTrans" cxnId="{47674595-35A5-4B3F-8660-B2E29115D47D}">
      <dgm:prSet/>
      <dgm:spPr/>
      <dgm:t>
        <a:bodyPr/>
        <a:lstStyle/>
        <a:p>
          <a:endParaRPr lang="ru-RU"/>
        </a:p>
      </dgm:t>
    </dgm:pt>
    <dgm:pt modelId="{E6BE3274-B3CC-487E-897F-58F250503543}" type="sibTrans" cxnId="{47674595-35A5-4B3F-8660-B2E29115D47D}">
      <dgm:prSet/>
      <dgm:spPr/>
      <dgm:t>
        <a:bodyPr/>
        <a:lstStyle/>
        <a:p>
          <a:endParaRPr lang="ru-RU"/>
        </a:p>
      </dgm:t>
    </dgm:pt>
    <dgm:pt modelId="{B15364E4-FC88-4BB3-A0FA-83ED096725E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dirty="0"/>
            <a:t>от значка ГТО к Олимпийской </a:t>
          </a:r>
          <a:r>
            <a:rPr lang="ru-RU" sz="900" b="1" dirty="0" smtClean="0"/>
            <a:t>медали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dirty="0" smtClean="0"/>
            <a:t>Школьники</a:t>
          </a:r>
        </a:p>
      </dgm:t>
    </dgm:pt>
    <dgm:pt modelId="{E1800D23-5397-4321-8F18-E07917A00904}" type="parTrans" cxnId="{C8C32C63-246F-420D-A4B5-2817B423110A}">
      <dgm:prSet/>
      <dgm:spPr/>
      <dgm:t>
        <a:bodyPr/>
        <a:lstStyle/>
        <a:p>
          <a:endParaRPr lang="ru-RU"/>
        </a:p>
      </dgm:t>
    </dgm:pt>
    <dgm:pt modelId="{A01FE2E4-7631-4285-9B3C-384ED4CFFD4A}" type="sibTrans" cxnId="{C8C32C63-246F-420D-A4B5-2817B423110A}">
      <dgm:prSet/>
      <dgm:spPr/>
      <dgm:t>
        <a:bodyPr/>
        <a:lstStyle/>
        <a:p>
          <a:endParaRPr lang="ru-RU"/>
        </a:p>
      </dgm:t>
    </dgm:pt>
    <dgm:pt modelId="{B319FFAC-37C7-4E92-9C36-4B590FF2C35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dirty="0"/>
            <a:t>МАССОВЫЙ СПОРТ от каждого по повозможностям, каждому по </a:t>
          </a:r>
          <a:r>
            <a:rPr lang="ru-RU" sz="700" b="1" dirty="0" smtClean="0"/>
            <a:t>потребности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dirty="0" smtClean="0"/>
            <a:t>Студенты любители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dirty="0" smtClean="0"/>
            <a:t>ветераны</a:t>
          </a:r>
          <a:endParaRPr lang="ru-RU" sz="700" b="1" dirty="0"/>
        </a:p>
      </dgm:t>
    </dgm:pt>
    <dgm:pt modelId="{9DD23EFF-A321-4BDC-933C-017B54C8BECB}" type="parTrans" cxnId="{32EAB08E-18EC-4414-9482-3CA8EAD0E723}">
      <dgm:prSet/>
      <dgm:spPr/>
      <dgm:t>
        <a:bodyPr/>
        <a:lstStyle/>
        <a:p>
          <a:endParaRPr lang="ru-RU"/>
        </a:p>
      </dgm:t>
    </dgm:pt>
    <dgm:pt modelId="{B7C5F76F-DAAE-41B6-9D5D-6F4E8E860C5C}" type="sibTrans" cxnId="{32EAB08E-18EC-4414-9482-3CA8EAD0E723}">
      <dgm:prSet/>
      <dgm:spPr/>
      <dgm:t>
        <a:bodyPr/>
        <a:lstStyle/>
        <a:p>
          <a:endParaRPr lang="ru-RU"/>
        </a:p>
      </dgm:t>
    </dgm:pt>
    <dgm:pt modelId="{40527362-6F6F-42FB-B9B4-01A7815F95B6}">
      <dgm:prSet phldrT="[Текст]" custT="1"/>
      <dgm:spPr/>
      <dgm:t>
        <a:bodyPr/>
        <a:lstStyle/>
        <a:p>
          <a:r>
            <a:rPr lang="ru-RU" sz="800" b="1" dirty="0"/>
            <a:t>культурно-спортивные мероприятия для членов клуба, активный </a:t>
          </a:r>
          <a:r>
            <a:rPr lang="ru-RU" sz="800" b="1" dirty="0" smtClean="0"/>
            <a:t>отдых</a:t>
          </a:r>
        </a:p>
        <a:p>
          <a:r>
            <a:rPr lang="ru-RU" sz="800" b="1" dirty="0" smtClean="0"/>
            <a:t>Члены Клуба</a:t>
          </a:r>
          <a:endParaRPr lang="ru-RU" sz="800" b="1" dirty="0"/>
        </a:p>
      </dgm:t>
    </dgm:pt>
    <dgm:pt modelId="{D2A6A201-1F9D-42F4-9DCC-B25517739BC3}" type="parTrans" cxnId="{79F11C08-0B87-47FF-B9DC-2164EFDDCB64}">
      <dgm:prSet/>
      <dgm:spPr/>
      <dgm:t>
        <a:bodyPr/>
        <a:lstStyle/>
        <a:p>
          <a:endParaRPr lang="ru-RU"/>
        </a:p>
      </dgm:t>
    </dgm:pt>
    <dgm:pt modelId="{618915A5-9158-4C88-AA57-30EC5547712B}" type="sibTrans" cxnId="{79F11C08-0B87-47FF-B9DC-2164EFDDCB64}">
      <dgm:prSet/>
      <dgm:spPr/>
      <dgm:t>
        <a:bodyPr/>
        <a:lstStyle/>
        <a:p>
          <a:endParaRPr lang="ru-RU"/>
        </a:p>
      </dgm:t>
    </dgm:pt>
    <dgm:pt modelId="{356B53C2-ABC6-4E42-A77D-061E8F420B8B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/>
            <a:t>СТУДЕНЧЕСКИЙ СПОРТ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/>
            <a:t>(МАИ, РУДН)</a:t>
          </a:r>
        </a:p>
      </dgm:t>
    </dgm:pt>
    <dgm:pt modelId="{D346BE09-DCE6-4CC5-8CA6-410C1FFA14FB}" type="parTrans" cxnId="{6A7D72FE-0E14-4639-9B21-46D054E8B319}">
      <dgm:prSet/>
      <dgm:spPr/>
      <dgm:t>
        <a:bodyPr/>
        <a:lstStyle/>
        <a:p>
          <a:endParaRPr lang="ru-RU"/>
        </a:p>
      </dgm:t>
    </dgm:pt>
    <dgm:pt modelId="{040CAC52-A1D5-443D-B4DA-08338B1BABC2}" type="sibTrans" cxnId="{6A7D72FE-0E14-4639-9B21-46D054E8B319}">
      <dgm:prSet/>
      <dgm:spPr/>
      <dgm:t>
        <a:bodyPr/>
        <a:lstStyle/>
        <a:p>
          <a:endParaRPr lang="ru-RU"/>
        </a:p>
      </dgm:t>
    </dgm:pt>
    <dgm:pt modelId="{5E0F57C2-21DD-42F9-A386-F91BDE12670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b="1" dirty="0"/>
            <a:t>ГРЕБЛЯ КАК ФИТНЕС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b="1" dirty="0"/>
            <a:t>солнце, воздух и вода - залог здоровой семьи, семейные занятия</a:t>
          </a:r>
        </a:p>
      </dgm:t>
    </dgm:pt>
    <dgm:pt modelId="{BCCCDE8C-B6C7-4C38-8FE3-779CA6D6C27F}" type="parTrans" cxnId="{653E2457-B80B-4F03-A28F-34881B1DC7F1}">
      <dgm:prSet/>
      <dgm:spPr/>
      <dgm:t>
        <a:bodyPr/>
        <a:lstStyle/>
        <a:p>
          <a:endParaRPr lang="ru-RU"/>
        </a:p>
      </dgm:t>
    </dgm:pt>
    <dgm:pt modelId="{1CC7F88C-C419-4DD8-B23B-B25A063C1C7D}" type="sibTrans" cxnId="{653E2457-B80B-4F03-A28F-34881B1DC7F1}">
      <dgm:prSet/>
      <dgm:spPr/>
      <dgm:t>
        <a:bodyPr/>
        <a:lstStyle/>
        <a:p>
          <a:endParaRPr lang="ru-RU"/>
        </a:p>
      </dgm:t>
    </dgm:pt>
    <dgm:pt modelId="{265ECBE4-5EBB-459B-90D8-2ADE52909895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/>
            <a:t>ЛЮБИТЕЛИ, активное долголетие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/>
            <a:t>ВЕТЕРАНЫ гребного спорта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/>
            <a:t>ЧМ среди ветеранов</a:t>
          </a:r>
          <a:r>
            <a:rPr lang="ru-RU" dirty="0"/>
            <a:t> 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9BF540C-CB14-4271-A8FD-9EF509E2924F}" type="parTrans" cxnId="{2FBB20E4-3BF3-492F-AF8C-D970628CD504}">
      <dgm:prSet/>
      <dgm:spPr/>
      <dgm:t>
        <a:bodyPr/>
        <a:lstStyle/>
        <a:p>
          <a:endParaRPr lang="ru-RU"/>
        </a:p>
      </dgm:t>
    </dgm:pt>
    <dgm:pt modelId="{EEEE639C-6A0F-48B7-AF99-C602F7956AE4}" type="sibTrans" cxnId="{2FBB20E4-3BF3-492F-AF8C-D970628CD504}">
      <dgm:prSet/>
      <dgm:spPr/>
      <dgm:t>
        <a:bodyPr/>
        <a:lstStyle/>
        <a:p>
          <a:endParaRPr lang="ru-RU"/>
        </a:p>
      </dgm:t>
    </dgm:pt>
    <dgm:pt modelId="{07936B84-ABBC-4C1D-BC2D-304B1A3D1F2E}">
      <dgm:prSet custT="1"/>
      <dgm:spPr/>
      <dgm:t>
        <a:bodyPr/>
        <a:lstStyle/>
        <a:p>
          <a:r>
            <a:rPr lang="ru-RU" sz="800" b="1" dirty="0"/>
            <a:t>выезды в зимние и летние лагеря, на базы  МГК: Валдай, Крым, Дагестан</a:t>
          </a:r>
        </a:p>
      </dgm:t>
    </dgm:pt>
    <dgm:pt modelId="{62739271-F35F-420A-A274-BD3CE8F4D709}" type="parTrans" cxnId="{C2BE556F-A46D-4274-A690-9F9B115DFE1D}">
      <dgm:prSet/>
      <dgm:spPr/>
      <dgm:t>
        <a:bodyPr/>
        <a:lstStyle/>
        <a:p>
          <a:endParaRPr lang="ru-RU"/>
        </a:p>
      </dgm:t>
    </dgm:pt>
    <dgm:pt modelId="{B1358469-8642-45A7-9EAE-B7C54579D9E3}" type="sibTrans" cxnId="{C2BE556F-A46D-4274-A690-9F9B115DFE1D}">
      <dgm:prSet/>
      <dgm:spPr/>
      <dgm:t>
        <a:bodyPr/>
        <a:lstStyle/>
        <a:p>
          <a:endParaRPr lang="ru-RU"/>
        </a:p>
      </dgm:t>
    </dgm:pt>
    <dgm:pt modelId="{5B177BCB-7812-4E30-AF87-6A98878F466F}">
      <dgm:prSet phldrT="[Текст]" custT="1"/>
      <dgm:spPr/>
      <dgm:t>
        <a:bodyPr/>
        <a:lstStyle/>
        <a:p>
          <a:r>
            <a:rPr lang="ru-RU" sz="800" b="1" dirty="0"/>
            <a:t>обучение и тренировки лиц с ограниченными возможгостями здоровья</a:t>
          </a:r>
        </a:p>
      </dgm:t>
    </dgm:pt>
    <dgm:pt modelId="{A2607DC4-FF52-4FA6-A9B6-90176C22F927}" type="sibTrans" cxnId="{7C848018-2F23-4C27-B6E2-54F0F72F0FF0}">
      <dgm:prSet/>
      <dgm:spPr/>
      <dgm:t>
        <a:bodyPr/>
        <a:lstStyle/>
        <a:p>
          <a:endParaRPr lang="ru-RU"/>
        </a:p>
      </dgm:t>
    </dgm:pt>
    <dgm:pt modelId="{A8D727F8-6294-4BA9-91B3-8F499E4A7915}" type="parTrans" cxnId="{7C848018-2F23-4C27-B6E2-54F0F72F0FF0}">
      <dgm:prSet/>
      <dgm:spPr/>
      <dgm:t>
        <a:bodyPr/>
        <a:lstStyle/>
        <a:p>
          <a:endParaRPr lang="ru-RU"/>
        </a:p>
      </dgm:t>
    </dgm:pt>
    <dgm:pt modelId="{A5959C34-64FE-4D92-A344-6B3999332C8E}">
      <dgm:prSet phldrT="[Текст]" custT="1"/>
      <dgm:spPr/>
      <dgm:t>
        <a:bodyPr/>
        <a:lstStyle/>
        <a:p>
          <a:r>
            <a:rPr lang="ru-RU" sz="900" b="1" dirty="0"/>
            <a:t>тир</a:t>
          </a:r>
        </a:p>
      </dgm:t>
    </dgm:pt>
    <dgm:pt modelId="{7C87CF16-34EF-4B8E-9B1E-BD797F1017E6}" type="sibTrans" cxnId="{EB4A8015-49DB-4C29-BC99-06AF9E1EAE8A}">
      <dgm:prSet/>
      <dgm:spPr/>
      <dgm:t>
        <a:bodyPr/>
        <a:lstStyle/>
        <a:p>
          <a:endParaRPr lang="ru-RU"/>
        </a:p>
      </dgm:t>
    </dgm:pt>
    <dgm:pt modelId="{D0E6CBBF-54D5-4672-8E10-9D90C6EF7DEA}" type="parTrans" cxnId="{EB4A8015-49DB-4C29-BC99-06AF9E1EAE8A}">
      <dgm:prSet/>
      <dgm:spPr/>
      <dgm:t>
        <a:bodyPr/>
        <a:lstStyle/>
        <a:p>
          <a:endParaRPr lang="ru-RU"/>
        </a:p>
      </dgm:t>
    </dgm:pt>
    <dgm:pt modelId="{1FA84EB5-D4BD-43AB-BB4E-B12A5A7E802A}">
      <dgm:prSet phldrT="[Текст]" custT="1"/>
      <dgm:spPr/>
      <dgm:t>
        <a:bodyPr/>
        <a:lstStyle/>
        <a:p>
          <a:r>
            <a:rPr lang="ru-RU" sz="800" b="1" dirty="0"/>
            <a:t>патриотическое воспитание молодежи, начальная военная подготовка, обучение стрельбе</a:t>
          </a:r>
        </a:p>
      </dgm:t>
    </dgm:pt>
    <dgm:pt modelId="{88368B8F-6E66-4BF3-A7D2-208801A29D7E}" type="sibTrans" cxnId="{D68C44A4-B5F5-477C-A6CE-99A98845CD9F}">
      <dgm:prSet/>
      <dgm:spPr/>
      <dgm:t>
        <a:bodyPr/>
        <a:lstStyle/>
        <a:p>
          <a:endParaRPr lang="ru-RU"/>
        </a:p>
      </dgm:t>
    </dgm:pt>
    <dgm:pt modelId="{2F872CF4-426F-4118-AC8E-B5C7CE6758AB}" type="parTrans" cxnId="{D68C44A4-B5F5-477C-A6CE-99A98845CD9F}">
      <dgm:prSet/>
      <dgm:spPr/>
      <dgm:t>
        <a:bodyPr/>
        <a:lstStyle/>
        <a:p>
          <a:endParaRPr lang="ru-RU"/>
        </a:p>
      </dgm:t>
    </dgm:pt>
    <dgm:pt modelId="{88B0ED05-6B91-4512-9A7D-9D98BF9D400A}">
      <dgm:prSet custT="1"/>
      <dgm:spPr/>
      <dgm:t>
        <a:bodyPr/>
        <a:lstStyle/>
        <a:p>
          <a:r>
            <a:rPr lang="ru-RU" sz="800" b="1" dirty="0"/>
            <a:t>лазерный тир, стрельба из пневматического оружия</a:t>
          </a:r>
        </a:p>
      </dgm:t>
    </dgm:pt>
    <dgm:pt modelId="{E5726EBC-E96D-4BDD-8781-A80AB6AF1BC5}" type="sibTrans" cxnId="{7A63273C-5139-41C3-A1F4-A47BE3571417}">
      <dgm:prSet/>
      <dgm:spPr/>
      <dgm:t>
        <a:bodyPr/>
        <a:lstStyle/>
        <a:p>
          <a:endParaRPr lang="ru-RU"/>
        </a:p>
      </dgm:t>
    </dgm:pt>
    <dgm:pt modelId="{96C0FDC4-FD75-4AB9-93BB-CC5B12D9D8CA}" type="parTrans" cxnId="{7A63273C-5139-41C3-A1F4-A47BE3571417}">
      <dgm:prSet/>
      <dgm:spPr/>
      <dgm:t>
        <a:bodyPr/>
        <a:lstStyle/>
        <a:p>
          <a:endParaRPr lang="ru-RU"/>
        </a:p>
      </dgm:t>
    </dgm:pt>
    <dgm:pt modelId="{E29A14C3-9EEE-410F-8696-0057108F6933}">
      <dgm:prSet phldrT="[Текст]" custT="1"/>
      <dgm:spPr/>
      <dgm:t>
        <a:bodyPr/>
        <a:lstStyle/>
        <a:p>
          <a:r>
            <a:rPr lang="ru-RU" sz="900" b="1" dirty="0"/>
            <a:t>адаптивная гребля</a:t>
          </a:r>
        </a:p>
      </dgm:t>
    </dgm:pt>
    <dgm:pt modelId="{01E62F5D-D68E-46D5-BBC7-BD18965969E1}" type="sibTrans" cxnId="{B5AA0DAC-DD70-469A-97C8-8C39C4DDCF7D}">
      <dgm:prSet/>
      <dgm:spPr/>
      <dgm:t>
        <a:bodyPr/>
        <a:lstStyle/>
        <a:p>
          <a:endParaRPr lang="ru-RU"/>
        </a:p>
      </dgm:t>
    </dgm:pt>
    <dgm:pt modelId="{BB555F69-CA8F-4172-9180-AC5DEE3E5CC5}" type="parTrans" cxnId="{B5AA0DAC-DD70-469A-97C8-8C39C4DDCF7D}">
      <dgm:prSet/>
      <dgm:spPr/>
      <dgm:t>
        <a:bodyPr/>
        <a:lstStyle/>
        <a:p>
          <a:endParaRPr lang="ru-RU"/>
        </a:p>
      </dgm:t>
    </dgm:pt>
    <dgm:pt modelId="{4B1ACC6F-98F8-41A4-9229-2052AB447476}">
      <dgm:prSet custT="1"/>
      <dgm:spPr/>
      <dgm:t>
        <a:bodyPr/>
        <a:lstStyle/>
        <a:p>
          <a:r>
            <a:rPr lang="ru-RU" sz="800" b="1" dirty="0"/>
            <a:t>медико-восстановительный центр</a:t>
          </a:r>
        </a:p>
      </dgm:t>
    </dgm:pt>
    <dgm:pt modelId="{6A950FEB-B7BB-44CE-932A-74CA2C651AD5}" type="parTrans" cxnId="{45EBB723-739A-4445-99B3-38D655B36A27}">
      <dgm:prSet/>
      <dgm:spPr/>
      <dgm:t>
        <a:bodyPr/>
        <a:lstStyle/>
        <a:p>
          <a:endParaRPr lang="ru-RU"/>
        </a:p>
      </dgm:t>
    </dgm:pt>
    <dgm:pt modelId="{E4F53832-F73E-4811-96AF-50E54ACEC506}" type="sibTrans" cxnId="{45EBB723-739A-4445-99B3-38D655B36A27}">
      <dgm:prSet/>
      <dgm:spPr/>
      <dgm:t>
        <a:bodyPr/>
        <a:lstStyle/>
        <a:p>
          <a:endParaRPr lang="ru-RU"/>
        </a:p>
      </dgm:t>
    </dgm:pt>
    <dgm:pt modelId="{32605314-A32B-47FA-901A-0CF864B6E3B6}">
      <dgm:prSet custT="1"/>
      <dgm:spPr/>
      <dgm:t>
        <a:bodyPr/>
        <a:lstStyle/>
        <a:p>
          <a:r>
            <a:rPr lang="ru-RU" sz="800" b="1" dirty="0"/>
            <a:t>оказание медицинской и методической поддержке спортсменов и членов клуба</a:t>
          </a:r>
        </a:p>
      </dgm:t>
    </dgm:pt>
    <dgm:pt modelId="{008A56B9-E83E-49C9-B4BB-0BD17CDE75D1}" type="parTrans" cxnId="{A4FB75BF-E29A-46AE-B375-1F4CA9AD95DF}">
      <dgm:prSet/>
      <dgm:spPr/>
      <dgm:t>
        <a:bodyPr/>
        <a:lstStyle/>
        <a:p>
          <a:endParaRPr lang="ru-RU"/>
        </a:p>
      </dgm:t>
    </dgm:pt>
    <dgm:pt modelId="{76670E78-B4BF-463A-8DBA-EFF30DBB92ED}" type="sibTrans" cxnId="{A4FB75BF-E29A-46AE-B375-1F4CA9AD95DF}">
      <dgm:prSet/>
      <dgm:spPr/>
      <dgm:t>
        <a:bodyPr/>
        <a:lstStyle/>
        <a:p>
          <a:endParaRPr lang="ru-RU"/>
        </a:p>
      </dgm:t>
    </dgm:pt>
    <dgm:pt modelId="{823B73B4-2354-4CF4-98ED-D99A9CD1DD28}" type="pres">
      <dgm:prSet presAssocID="{CDEB62C6-C4E7-4514-90FC-88BC59BE386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41DA35E-322B-4DDA-9BE2-9297884F50E1}" type="pres">
      <dgm:prSet presAssocID="{90E12138-D36F-494C-9B6A-604C4F396CD6}" presName="hierRoot1" presStyleCnt="0"/>
      <dgm:spPr/>
    </dgm:pt>
    <dgm:pt modelId="{207EE6AD-AA76-40C4-957B-0B1B42B0EF6B}" type="pres">
      <dgm:prSet presAssocID="{90E12138-D36F-494C-9B6A-604C4F396CD6}" presName="composite" presStyleCnt="0"/>
      <dgm:spPr/>
    </dgm:pt>
    <dgm:pt modelId="{AF5E09C4-49F4-420C-A112-6AEC8862727A}" type="pres">
      <dgm:prSet presAssocID="{90E12138-D36F-494C-9B6A-604C4F396CD6}" presName="background" presStyleLbl="node0" presStyleIdx="0" presStyleCnt="1"/>
      <dgm:spPr/>
    </dgm:pt>
    <dgm:pt modelId="{7E708C7A-32E1-4A2B-A5A9-18A6C87511C8}" type="pres">
      <dgm:prSet presAssocID="{90E12138-D36F-494C-9B6A-604C4F396CD6}" presName="text" presStyleLbl="fgAcc0" presStyleIdx="0" presStyleCnt="1" custScaleX="229816" custScaleY="157213" custLinFactNeighborX="17587" custLinFactNeighborY="-98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262893-BDA0-4799-B93B-44C368832C76}" type="pres">
      <dgm:prSet presAssocID="{90E12138-D36F-494C-9B6A-604C4F396CD6}" presName="hierChild2" presStyleCnt="0"/>
      <dgm:spPr/>
    </dgm:pt>
    <dgm:pt modelId="{46DB4185-97A5-4F66-9608-37E03D633944}" type="pres">
      <dgm:prSet presAssocID="{DF3A1496-D6F2-4F67-8AEE-EAE9609C6E8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AAD5AA4B-21F6-4CA7-9C58-D38C40894B19}" type="pres">
      <dgm:prSet presAssocID="{FBCB5A24-9E80-456D-96A5-C0F5FC9B4CFB}" presName="hierRoot2" presStyleCnt="0"/>
      <dgm:spPr/>
    </dgm:pt>
    <dgm:pt modelId="{706F0E65-BA5B-4C75-9D86-FF23771F8C37}" type="pres">
      <dgm:prSet presAssocID="{FBCB5A24-9E80-456D-96A5-C0F5FC9B4CFB}" presName="composite2" presStyleCnt="0"/>
      <dgm:spPr/>
    </dgm:pt>
    <dgm:pt modelId="{2A2ECA2A-230E-4E70-A872-B7AA4A51C204}" type="pres">
      <dgm:prSet presAssocID="{FBCB5A24-9E80-456D-96A5-C0F5FC9B4CFB}" presName="background2" presStyleLbl="node2" presStyleIdx="0" presStyleCnt="4"/>
      <dgm:spPr/>
    </dgm:pt>
    <dgm:pt modelId="{580B2120-44DA-4E7C-8442-41370FBAB00C}" type="pres">
      <dgm:prSet presAssocID="{FBCB5A24-9E80-456D-96A5-C0F5FC9B4CFB}" presName="text2" presStyleLbl="fgAcc2" presStyleIdx="0" presStyleCnt="4" custScaleX="139355" custScaleY="99386" custLinFactY="-31796" custLinFactNeighborX="-57942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F27B6D-9E9A-4596-BE0C-DB139840A20E}" type="pres">
      <dgm:prSet presAssocID="{FBCB5A24-9E80-456D-96A5-C0F5FC9B4CFB}" presName="hierChild3" presStyleCnt="0"/>
      <dgm:spPr/>
    </dgm:pt>
    <dgm:pt modelId="{EDF406F7-BA85-47A4-AD51-BD2CC408132E}" type="pres">
      <dgm:prSet presAssocID="{E1800D23-5397-4321-8F18-E07917A00904}" presName="Name17" presStyleLbl="parChTrans1D3" presStyleIdx="0" presStyleCnt="9"/>
      <dgm:spPr/>
      <dgm:t>
        <a:bodyPr/>
        <a:lstStyle/>
        <a:p>
          <a:endParaRPr lang="ru-RU"/>
        </a:p>
      </dgm:t>
    </dgm:pt>
    <dgm:pt modelId="{1658298B-EC7A-4E78-A565-CB5E1ED1FC20}" type="pres">
      <dgm:prSet presAssocID="{B15364E4-FC88-4BB3-A0FA-83ED096725E4}" presName="hierRoot3" presStyleCnt="0"/>
      <dgm:spPr/>
    </dgm:pt>
    <dgm:pt modelId="{D98A3B2F-8C84-4463-9B47-D3D24EC2DC2E}" type="pres">
      <dgm:prSet presAssocID="{B15364E4-FC88-4BB3-A0FA-83ED096725E4}" presName="composite3" presStyleCnt="0"/>
      <dgm:spPr/>
    </dgm:pt>
    <dgm:pt modelId="{6217348B-D274-44E8-BA88-814695585FD0}" type="pres">
      <dgm:prSet presAssocID="{B15364E4-FC88-4BB3-A0FA-83ED096725E4}" presName="background3" presStyleLbl="node3" presStyleIdx="0" presStyleCnt="9"/>
      <dgm:spPr/>
    </dgm:pt>
    <dgm:pt modelId="{C7EB50B3-C25E-4D29-8AF8-BE0642F90593}" type="pres">
      <dgm:prSet presAssocID="{B15364E4-FC88-4BB3-A0FA-83ED096725E4}" presName="text3" presStyleLbl="fgAcc3" presStyleIdx="0" presStyleCnt="9" custScaleX="118355" custScaleY="204160" custLinFactNeighborX="-25353" custLinFactNeighborY="-647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69E208-6D21-46A5-B239-D4B31765E49A}" type="pres">
      <dgm:prSet presAssocID="{B15364E4-FC88-4BB3-A0FA-83ED096725E4}" presName="hierChild4" presStyleCnt="0"/>
      <dgm:spPr/>
    </dgm:pt>
    <dgm:pt modelId="{D9F58600-1672-4C0C-B0C2-930130D5F6A1}" type="pres">
      <dgm:prSet presAssocID="{9DD23EFF-A321-4BDC-933C-017B54C8BECB}" presName="Name17" presStyleLbl="parChTrans1D3" presStyleIdx="1" presStyleCnt="9"/>
      <dgm:spPr/>
      <dgm:t>
        <a:bodyPr/>
        <a:lstStyle/>
        <a:p>
          <a:endParaRPr lang="ru-RU"/>
        </a:p>
      </dgm:t>
    </dgm:pt>
    <dgm:pt modelId="{C1FDCA68-AF29-46C8-B8B4-5BB7D6F16CDD}" type="pres">
      <dgm:prSet presAssocID="{B319FFAC-37C7-4E92-9C36-4B590FF2C355}" presName="hierRoot3" presStyleCnt="0"/>
      <dgm:spPr/>
    </dgm:pt>
    <dgm:pt modelId="{6666CBC0-9324-4A27-8C33-75E138AAABD3}" type="pres">
      <dgm:prSet presAssocID="{B319FFAC-37C7-4E92-9C36-4B590FF2C355}" presName="composite3" presStyleCnt="0"/>
      <dgm:spPr/>
    </dgm:pt>
    <dgm:pt modelId="{188F3C01-FE2E-4986-906C-CCA01EEABC32}" type="pres">
      <dgm:prSet presAssocID="{B319FFAC-37C7-4E92-9C36-4B590FF2C355}" presName="background3" presStyleLbl="node3" presStyleIdx="1" presStyleCnt="9"/>
      <dgm:spPr/>
    </dgm:pt>
    <dgm:pt modelId="{E654417C-7C36-42E7-B5C2-2EBE2DDCA142}" type="pres">
      <dgm:prSet presAssocID="{B319FFAC-37C7-4E92-9C36-4B590FF2C355}" presName="text3" presStyleLbl="fgAcc3" presStyleIdx="1" presStyleCnt="9" custScaleX="114471" custScaleY="211317" custLinFactNeighborX="-9289" custLinFactNeighborY="-677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1AA72A-B196-4A7E-9A72-FF2190C7F322}" type="pres">
      <dgm:prSet presAssocID="{B319FFAC-37C7-4E92-9C36-4B590FF2C355}" presName="hierChild4" presStyleCnt="0"/>
      <dgm:spPr/>
    </dgm:pt>
    <dgm:pt modelId="{715DF60A-6853-42C7-92B2-2635F9807E0C}" type="pres">
      <dgm:prSet presAssocID="{D346BE09-DCE6-4CC5-8CA6-410C1FFA14FB}" presName="Name23" presStyleLbl="parChTrans1D4" presStyleIdx="0" presStyleCnt="3"/>
      <dgm:spPr/>
      <dgm:t>
        <a:bodyPr/>
        <a:lstStyle/>
        <a:p>
          <a:endParaRPr lang="ru-RU"/>
        </a:p>
      </dgm:t>
    </dgm:pt>
    <dgm:pt modelId="{0CFA31C3-49D5-4AF2-8ACB-590775D6496B}" type="pres">
      <dgm:prSet presAssocID="{356B53C2-ABC6-4E42-A77D-061E8F420B8B}" presName="hierRoot4" presStyleCnt="0"/>
      <dgm:spPr/>
    </dgm:pt>
    <dgm:pt modelId="{4A804760-7D79-4448-9B93-392824B8674F}" type="pres">
      <dgm:prSet presAssocID="{356B53C2-ABC6-4E42-A77D-061E8F420B8B}" presName="composite4" presStyleCnt="0"/>
      <dgm:spPr/>
    </dgm:pt>
    <dgm:pt modelId="{C99A9DF3-B191-417E-A624-69E64C958BBD}" type="pres">
      <dgm:prSet presAssocID="{356B53C2-ABC6-4E42-A77D-061E8F420B8B}" presName="background4" presStyleLbl="node4" presStyleIdx="0" presStyleCnt="3"/>
      <dgm:spPr/>
    </dgm:pt>
    <dgm:pt modelId="{8528783A-B17E-4FFC-874D-57F0D4A4D749}" type="pres">
      <dgm:prSet presAssocID="{356B53C2-ABC6-4E42-A77D-061E8F420B8B}" presName="text4" presStyleLbl="fgAcc4" presStyleIdx="0" presStyleCnt="3" custLinFactNeighborX="-14728" custLinFactNeighborY="-260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2C432D-5DE2-4BCF-A658-0A464BDCBB7A}" type="pres">
      <dgm:prSet presAssocID="{356B53C2-ABC6-4E42-A77D-061E8F420B8B}" presName="hierChild5" presStyleCnt="0"/>
      <dgm:spPr/>
    </dgm:pt>
    <dgm:pt modelId="{EA6B10AF-98AC-4023-8DD2-FB6C591F4EE6}" type="pres">
      <dgm:prSet presAssocID="{BCCCDE8C-B6C7-4C38-8FE3-779CA6D6C27F}" presName="Name23" presStyleLbl="parChTrans1D4" presStyleIdx="1" presStyleCnt="3"/>
      <dgm:spPr/>
      <dgm:t>
        <a:bodyPr/>
        <a:lstStyle/>
        <a:p>
          <a:endParaRPr lang="ru-RU"/>
        </a:p>
      </dgm:t>
    </dgm:pt>
    <dgm:pt modelId="{0995F733-595A-48ED-9132-FE53A9E9B7B7}" type="pres">
      <dgm:prSet presAssocID="{5E0F57C2-21DD-42F9-A386-F91BDE126705}" presName="hierRoot4" presStyleCnt="0"/>
      <dgm:spPr/>
    </dgm:pt>
    <dgm:pt modelId="{17BAF2E6-3E65-4B80-889F-8868FF407A95}" type="pres">
      <dgm:prSet presAssocID="{5E0F57C2-21DD-42F9-A386-F91BDE126705}" presName="composite4" presStyleCnt="0"/>
      <dgm:spPr/>
    </dgm:pt>
    <dgm:pt modelId="{D6C2D751-0A3B-4E33-9498-F64BD15EAD6F}" type="pres">
      <dgm:prSet presAssocID="{5E0F57C2-21DD-42F9-A386-F91BDE126705}" presName="background4" presStyleLbl="node4" presStyleIdx="1" presStyleCnt="3"/>
      <dgm:spPr/>
    </dgm:pt>
    <dgm:pt modelId="{9BA144A1-CC5A-4170-8B43-570397C62C34}" type="pres">
      <dgm:prSet presAssocID="{5E0F57C2-21DD-42F9-A386-F91BDE126705}" presName="text4" presStyleLbl="fgAcc4" presStyleIdx="1" presStyleCnt="3" custScaleX="113993" custScaleY="199096" custLinFactNeighborX="-16464" custLinFactNeighborY="-276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51E277-B5A8-4A0D-B4B5-88D86C760860}" type="pres">
      <dgm:prSet presAssocID="{5E0F57C2-21DD-42F9-A386-F91BDE126705}" presName="hierChild5" presStyleCnt="0"/>
      <dgm:spPr/>
    </dgm:pt>
    <dgm:pt modelId="{E0F85BCE-4D15-4780-ABBF-71B6D31CCD47}" type="pres">
      <dgm:prSet presAssocID="{69BF540C-CB14-4271-A8FD-9EF509E2924F}" presName="Name23" presStyleLbl="parChTrans1D4" presStyleIdx="2" presStyleCnt="3"/>
      <dgm:spPr/>
      <dgm:t>
        <a:bodyPr/>
        <a:lstStyle/>
        <a:p>
          <a:endParaRPr lang="ru-RU"/>
        </a:p>
      </dgm:t>
    </dgm:pt>
    <dgm:pt modelId="{A85AC847-635D-4620-91B1-02C0F1E3EE4A}" type="pres">
      <dgm:prSet presAssocID="{265ECBE4-5EBB-459B-90D8-2ADE52909895}" presName="hierRoot4" presStyleCnt="0"/>
      <dgm:spPr/>
    </dgm:pt>
    <dgm:pt modelId="{FA056049-0F69-41E2-9DCE-494675D9D641}" type="pres">
      <dgm:prSet presAssocID="{265ECBE4-5EBB-459B-90D8-2ADE52909895}" presName="composite4" presStyleCnt="0"/>
      <dgm:spPr/>
    </dgm:pt>
    <dgm:pt modelId="{1AC29A38-3950-4085-9744-F2AB576A588D}" type="pres">
      <dgm:prSet presAssocID="{265ECBE4-5EBB-459B-90D8-2ADE52909895}" presName="background4" presStyleLbl="node4" presStyleIdx="2" presStyleCnt="3"/>
      <dgm:spPr/>
    </dgm:pt>
    <dgm:pt modelId="{371706E7-7B20-4BDE-AEE2-DE4818D654D7}" type="pres">
      <dgm:prSet presAssocID="{265ECBE4-5EBB-459B-90D8-2ADE52909895}" presName="text4" presStyleLbl="fgAcc4" presStyleIdx="2" presStyleCnt="3" custScaleX="104997" custScaleY="218909" custLinFactNeighborX="-17736" custLinFactNeighborY="-445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96C88A-2BAE-4288-B913-684E7CE90E95}" type="pres">
      <dgm:prSet presAssocID="{265ECBE4-5EBB-459B-90D8-2ADE52909895}" presName="hierChild5" presStyleCnt="0"/>
      <dgm:spPr/>
    </dgm:pt>
    <dgm:pt modelId="{5A6C6966-2619-4D22-B2B1-DE2E7CF7FCEB}" type="pres">
      <dgm:prSet presAssocID="{AF182A06-51F3-436B-9F83-A68259288C83}" presName="Name10" presStyleLbl="parChTrans1D2" presStyleIdx="1" presStyleCnt="4"/>
      <dgm:spPr/>
      <dgm:t>
        <a:bodyPr/>
        <a:lstStyle/>
        <a:p>
          <a:endParaRPr lang="ru-RU"/>
        </a:p>
      </dgm:t>
    </dgm:pt>
    <dgm:pt modelId="{E7C5C70C-D69A-4B6C-AF58-B4DA54D8E387}" type="pres">
      <dgm:prSet presAssocID="{609A8AE6-D876-457A-9B35-2CC21CA375DA}" presName="hierRoot2" presStyleCnt="0"/>
      <dgm:spPr/>
    </dgm:pt>
    <dgm:pt modelId="{F214D752-BCBE-4975-8B14-9B8A157240A7}" type="pres">
      <dgm:prSet presAssocID="{609A8AE6-D876-457A-9B35-2CC21CA375DA}" presName="composite2" presStyleCnt="0"/>
      <dgm:spPr/>
    </dgm:pt>
    <dgm:pt modelId="{EB62C77C-E9B1-4DB4-85C6-BE25211FBE81}" type="pres">
      <dgm:prSet presAssocID="{609A8AE6-D876-457A-9B35-2CC21CA375DA}" presName="background2" presStyleLbl="node2" presStyleIdx="1" presStyleCnt="4"/>
      <dgm:spPr/>
    </dgm:pt>
    <dgm:pt modelId="{EFC5DA92-41D4-440D-8C6E-3F71C1C28F4E}" type="pres">
      <dgm:prSet presAssocID="{609A8AE6-D876-457A-9B35-2CC21CA375DA}" presName="text2" presStyleLbl="fgAcc2" presStyleIdx="1" presStyleCnt="4" custScaleX="178075" custScaleY="78531" custLinFactNeighborX="-27091" custLinFactNeighborY="-601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BE7B67-9767-41DD-B656-373CC3A64F65}" type="pres">
      <dgm:prSet presAssocID="{609A8AE6-D876-457A-9B35-2CC21CA375DA}" presName="hierChild3" presStyleCnt="0"/>
      <dgm:spPr/>
    </dgm:pt>
    <dgm:pt modelId="{24E2687C-6334-4758-9268-23C0128AA2FC}" type="pres">
      <dgm:prSet presAssocID="{D2A6A201-1F9D-42F4-9DCC-B25517739BC3}" presName="Name17" presStyleLbl="parChTrans1D3" presStyleIdx="2" presStyleCnt="9"/>
      <dgm:spPr/>
      <dgm:t>
        <a:bodyPr/>
        <a:lstStyle/>
        <a:p>
          <a:endParaRPr lang="ru-RU"/>
        </a:p>
      </dgm:t>
    </dgm:pt>
    <dgm:pt modelId="{9DA7D390-23A2-40D3-90C2-73F949DF89CB}" type="pres">
      <dgm:prSet presAssocID="{40527362-6F6F-42FB-B9B4-01A7815F95B6}" presName="hierRoot3" presStyleCnt="0"/>
      <dgm:spPr/>
    </dgm:pt>
    <dgm:pt modelId="{DBC02750-D914-481F-9840-B60E8D4E691C}" type="pres">
      <dgm:prSet presAssocID="{40527362-6F6F-42FB-B9B4-01A7815F95B6}" presName="composite3" presStyleCnt="0"/>
      <dgm:spPr/>
    </dgm:pt>
    <dgm:pt modelId="{5DC52019-E09B-4174-A02C-CF992AD1BC03}" type="pres">
      <dgm:prSet presAssocID="{40527362-6F6F-42FB-B9B4-01A7815F95B6}" presName="background3" presStyleLbl="node3" presStyleIdx="2" presStyleCnt="9"/>
      <dgm:spPr/>
    </dgm:pt>
    <dgm:pt modelId="{95CCFA4D-D33B-4EDC-BEDF-64D650341E4C}" type="pres">
      <dgm:prSet presAssocID="{40527362-6F6F-42FB-B9B4-01A7815F95B6}" presName="text3" presStyleLbl="fgAcc3" presStyleIdx="2" presStyleCnt="9" custScaleY="205909" custLinFactNeighborX="35308" custLinFactNeighborY="-546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14B1AF-D53B-4EEC-8623-A39BB4C1535C}" type="pres">
      <dgm:prSet presAssocID="{40527362-6F6F-42FB-B9B4-01A7815F95B6}" presName="hierChild4" presStyleCnt="0"/>
      <dgm:spPr/>
    </dgm:pt>
    <dgm:pt modelId="{36358A3A-6F42-4276-B5A2-25F8B6C960FF}" type="pres">
      <dgm:prSet presAssocID="{62739271-F35F-420A-A274-BD3CE8F4D709}" presName="Name17" presStyleLbl="parChTrans1D3" presStyleIdx="3" presStyleCnt="9"/>
      <dgm:spPr/>
      <dgm:t>
        <a:bodyPr/>
        <a:lstStyle/>
        <a:p>
          <a:endParaRPr lang="ru-RU"/>
        </a:p>
      </dgm:t>
    </dgm:pt>
    <dgm:pt modelId="{01195E9F-AEEE-489A-8CCC-C7583FC34A4C}" type="pres">
      <dgm:prSet presAssocID="{07936B84-ABBC-4C1D-BC2D-304B1A3D1F2E}" presName="hierRoot3" presStyleCnt="0"/>
      <dgm:spPr/>
    </dgm:pt>
    <dgm:pt modelId="{C48DD4BC-37C0-4E76-8363-5A851C3DC578}" type="pres">
      <dgm:prSet presAssocID="{07936B84-ABBC-4C1D-BC2D-304B1A3D1F2E}" presName="composite3" presStyleCnt="0"/>
      <dgm:spPr/>
    </dgm:pt>
    <dgm:pt modelId="{C1EB14E0-5868-4CD9-92B2-17F731D3D0D5}" type="pres">
      <dgm:prSet presAssocID="{07936B84-ABBC-4C1D-BC2D-304B1A3D1F2E}" presName="background3" presStyleLbl="node3" presStyleIdx="3" presStyleCnt="9"/>
      <dgm:spPr/>
    </dgm:pt>
    <dgm:pt modelId="{9D3D4988-C676-41F5-9D69-01A408033CC2}" type="pres">
      <dgm:prSet presAssocID="{07936B84-ABBC-4C1D-BC2D-304B1A3D1F2E}" presName="text3" presStyleLbl="fgAcc3" presStyleIdx="3" presStyleCnt="9" custScaleY="219578" custLinFactY="96009" custLinFactNeighborX="45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EF9E94-3C7E-4E1D-BA75-6A4651E080D7}" type="pres">
      <dgm:prSet presAssocID="{07936B84-ABBC-4C1D-BC2D-304B1A3D1F2E}" presName="hierChild4" presStyleCnt="0"/>
      <dgm:spPr/>
    </dgm:pt>
    <dgm:pt modelId="{8D5C2AD9-E39E-4CBC-BC19-6FD02DEB6CCC}" type="pres">
      <dgm:prSet presAssocID="{D0E6CBBF-54D5-4672-8E10-9D90C6EF7DEA}" presName="Name10" presStyleLbl="parChTrans1D2" presStyleIdx="2" presStyleCnt="4"/>
      <dgm:spPr/>
      <dgm:t>
        <a:bodyPr/>
        <a:lstStyle/>
        <a:p>
          <a:endParaRPr lang="ru-RU"/>
        </a:p>
      </dgm:t>
    </dgm:pt>
    <dgm:pt modelId="{1AFC8574-34AE-4CBE-ABE4-7EC4D110D4E2}" type="pres">
      <dgm:prSet presAssocID="{A5959C34-64FE-4D92-A344-6B3999332C8E}" presName="hierRoot2" presStyleCnt="0"/>
      <dgm:spPr/>
    </dgm:pt>
    <dgm:pt modelId="{9C6754BF-3317-41F6-8E3E-BDE3124A862E}" type="pres">
      <dgm:prSet presAssocID="{A5959C34-64FE-4D92-A344-6B3999332C8E}" presName="composite2" presStyleCnt="0"/>
      <dgm:spPr/>
    </dgm:pt>
    <dgm:pt modelId="{A7AC4E02-CDA5-4D2C-9BFD-AA0903824DC9}" type="pres">
      <dgm:prSet presAssocID="{A5959C34-64FE-4D92-A344-6B3999332C8E}" presName="background2" presStyleLbl="node2" presStyleIdx="2" presStyleCnt="4"/>
      <dgm:spPr/>
    </dgm:pt>
    <dgm:pt modelId="{B7BC2A92-7F78-48F7-ACB3-E420822B0B13}" type="pres">
      <dgm:prSet presAssocID="{A5959C34-64FE-4D92-A344-6B3999332C8E}" presName="text2" presStyleLbl="fgAcc2" presStyleIdx="2" presStyleCnt="4" custScaleX="128248" custScaleY="58710" custLinFactX="200000" custLinFactY="-9555" custLinFactNeighborX="20874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51EB49-DE75-4B1C-AA06-A4EDAAEC1456}" type="pres">
      <dgm:prSet presAssocID="{A5959C34-64FE-4D92-A344-6B3999332C8E}" presName="hierChild3" presStyleCnt="0"/>
      <dgm:spPr/>
    </dgm:pt>
    <dgm:pt modelId="{4D03604B-97E0-4892-B8E2-40A8BF4E26DB}" type="pres">
      <dgm:prSet presAssocID="{2F872CF4-426F-4118-AC8E-B5C7CE6758AB}" presName="Name17" presStyleLbl="parChTrans1D3" presStyleIdx="4" presStyleCnt="9"/>
      <dgm:spPr/>
      <dgm:t>
        <a:bodyPr/>
        <a:lstStyle/>
        <a:p>
          <a:endParaRPr lang="ru-RU"/>
        </a:p>
      </dgm:t>
    </dgm:pt>
    <dgm:pt modelId="{7E243B10-A9C8-474B-B8FE-D12BF49AC472}" type="pres">
      <dgm:prSet presAssocID="{1FA84EB5-D4BD-43AB-BB4E-B12A5A7E802A}" presName="hierRoot3" presStyleCnt="0"/>
      <dgm:spPr/>
    </dgm:pt>
    <dgm:pt modelId="{08B83519-83C6-46A0-965B-D1B30F82FDA7}" type="pres">
      <dgm:prSet presAssocID="{1FA84EB5-D4BD-43AB-BB4E-B12A5A7E802A}" presName="composite3" presStyleCnt="0"/>
      <dgm:spPr/>
    </dgm:pt>
    <dgm:pt modelId="{454A123B-4B71-4E5F-AC42-E8B36319DFB9}" type="pres">
      <dgm:prSet presAssocID="{1FA84EB5-D4BD-43AB-BB4E-B12A5A7E802A}" presName="background3" presStyleLbl="node3" presStyleIdx="4" presStyleCnt="9"/>
      <dgm:spPr/>
    </dgm:pt>
    <dgm:pt modelId="{508FA476-121C-4269-9DE0-74D0CFBA2893}" type="pres">
      <dgm:prSet presAssocID="{1FA84EB5-D4BD-43AB-BB4E-B12A5A7E802A}" presName="text3" presStyleLbl="fgAcc3" presStyleIdx="4" presStyleCnt="9" custScaleX="127050" custScaleY="267531" custLinFactX="200000" custLinFactNeighborX="251369" custLinFactNeighborY="-586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B96FD0-32DF-421D-9E1F-056F09781A7C}" type="pres">
      <dgm:prSet presAssocID="{1FA84EB5-D4BD-43AB-BB4E-B12A5A7E802A}" presName="hierChild4" presStyleCnt="0"/>
      <dgm:spPr/>
    </dgm:pt>
    <dgm:pt modelId="{D0EC63CD-C87B-473A-A64C-4FBDFF0F6077}" type="pres">
      <dgm:prSet presAssocID="{96C0FDC4-FD75-4AB9-93BB-CC5B12D9D8CA}" presName="Name17" presStyleLbl="parChTrans1D3" presStyleIdx="5" presStyleCnt="9"/>
      <dgm:spPr/>
      <dgm:t>
        <a:bodyPr/>
        <a:lstStyle/>
        <a:p>
          <a:endParaRPr lang="ru-RU"/>
        </a:p>
      </dgm:t>
    </dgm:pt>
    <dgm:pt modelId="{CBD526CA-D39F-4FA0-AC3A-AAAB6607F12F}" type="pres">
      <dgm:prSet presAssocID="{88B0ED05-6B91-4512-9A7D-9D98BF9D400A}" presName="hierRoot3" presStyleCnt="0"/>
      <dgm:spPr/>
    </dgm:pt>
    <dgm:pt modelId="{DC71349D-F154-4F39-AEAA-9775525432E2}" type="pres">
      <dgm:prSet presAssocID="{88B0ED05-6B91-4512-9A7D-9D98BF9D400A}" presName="composite3" presStyleCnt="0"/>
      <dgm:spPr/>
    </dgm:pt>
    <dgm:pt modelId="{0F942770-D0A5-4F1C-BD6A-F839482CE3A3}" type="pres">
      <dgm:prSet presAssocID="{88B0ED05-6B91-4512-9A7D-9D98BF9D400A}" presName="background3" presStyleLbl="node3" presStyleIdx="5" presStyleCnt="9"/>
      <dgm:spPr/>
    </dgm:pt>
    <dgm:pt modelId="{B44AD4AE-4D07-4F2B-8BBA-B34FBF8BC1D6}" type="pres">
      <dgm:prSet presAssocID="{88B0ED05-6B91-4512-9A7D-9D98BF9D400A}" presName="text3" presStyleLbl="fgAcc3" presStyleIdx="5" presStyleCnt="9" custScaleY="163421" custLinFactX="100000" custLinFactY="100000" custLinFactNeighborX="199452" custLinFactNeighborY="1469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000EAA-3D1A-4023-B05A-18A930177FBF}" type="pres">
      <dgm:prSet presAssocID="{88B0ED05-6B91-4512-9A7D-9D98BF9D400A}" presName="hierChild4" presStyleCnt="0"/>
      <dgm:spPr/>
    </dgm:pt>
    <dgm:pt modelId="{D3F80CFD-41A7-4301-8393-64E71B0030C7}" type="pres">
      <dgm:prSet presAssocID="{BB555F69-CA8F-4172-9180-AC5DEE3E5CC5}" presName="Name10" presStyleLbl="parChTrans1D2" presStyleIdx="3" presStyleCnt="4"/>
      <dgm:spPr/>
      <dgm:t>
        <a:bodyPr/>
        <a:lstStyle/>
        <a:p>
          <a:endParaRPr lang="ru-RU"/>
        </a:p>
      </dgm:t>
    </dgm:pt>
    <dgm:pt modelId="{A454E702-BDC8-45FB-946C-C3CEBB080BFE}" type="pres">
      <dgm:prSet presAssocID="{E29A14C3-9EEE-410F-8696-0057108F6933}" presName="hierRoot2" presStyleCnt="0"/>
      <dgm:spPr/>
    </dgm:pt>
    <dgm:pt modelId="{4036BB6A-8181-4AC4-97F5-1CF180A4D331}" type="pres">
      <dgm:prSet presAssocID="{E29A14C3-9EEE-410F-8696-0057108F6933}" presName="composite2" presStyleCnt="0"/>
      <dgm:spPr/>
    </dgm:pt>
    <dgm:pt modelId="{0005A7DF-6F69-4436-89C1-C3EFD9697B2D}" type="pres">
      <dgm:prSet presAssocID="{E29A14C3-9EEE-410F-8696-0057108F6933}" presName="background2" presStyleLbl="node2" presStyleIdx="3" presStyleCnt="4"/>
      <dgm:spPr/>
    </dgm:pt>
    <dgm:pt modelId="{5D5C4B3E-23CC-4E5A-870C-8BAC8B94C86F}" type="pres">
      <dgm:prSet presAssocID="{E29A14C3-9EEE-410F-8696-0057108F6933}" presName="text2" presStyleLbl="fgAcc2" presStyleIdx="3" presStyleCnt="4" custScaleX="166806" custScaleY="87042" custLinFactX="-200000" custLinFactNeighborX="-200844" custLinFactNeighborY="-315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6A128E-B2B7-4B88-A201-E5D1FD7F217B}" type="pres">
      <dgm:prSet presAssocID="{E29A14C3-9EEE-410F-8696-0057108F6933}" presName="hierChild3" presStyleCnt="0"/>
      <dgm:spPr/>
    </dgm:pt>
    <dgm:pt modelId="{EBF146A4-BF83-4027-A8B2-07EA7C59ACCF}" type="pres">
      <dgm:prSet presAssocID="{A8D727F8-6294-4BA9-91B3-8F499E4A7915}" presName="Name17" presStyleLbl="parChTrans1D3" presStyleIdx="6" presStyleCnt="9"/>
      <dgm:spPr/>
      <dgm:t>
        <a:bodyPr/>
        <a:lstStyle/>
        <a:p>
          <a:endParaRPr lang="ru-RU"/>
        </a:p>
      </dgm:t>
    </dgm:pt>
    <dgm:pt modelId="{5BC12D57-6521-4EE4-AF9F-B76AA96DB06B}" type="pres">
      <dgm:prSet presAssocID="{5B177BCB-7812-4E30-AF87-6A98878F466F}" presName="hierRoot3" presStyleCnt="0"/>
      <dgm:spPr/>
    </dgm:pt>
    <dgm:pt modelId="{C4FE1788-2E47-4C31-8DA6-5F9A5B35FB70}" type="pres">
      <dgm:prSet presAssocID="{5B177BCB-7812-4E30-AF87-6A98878F466F}" presName="composite3" presStyleCnt="0"/>
      <dgm:spPr/>
    </dgm:pt>
    <dgm:pt modelId="{DFE18BAB-EB2D-498F-9712-4D8DA9619FFF}" type="pres">
      <dgm:prSet presAssocID="{5B177BCB-7812-4E30-AF87-6A98878F466F}" presName="background3" presStyleLbl="node3" presStyleIdx="6" presStyleCnt="9"/>
      <dgm:spPr/>
    </dgm:pt>
    <dgm:pt modelId="{196D795C-1F37-436D-B109-70397D7DDCB8}" type="pres">
      <dgm:prSet presAssocID="{5B177BCB-7812-4E30-AF87-6A98878F466F}" presName="text3" presStyleLbl="fgAcc3" presStyleIdx="6" presStyleCnt="9" custScaleX="116403" custScaleY="253957" custLinFactX="-100000" custLinFactNeighborX="-135181" custLinFactNeighborY="739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99CA6C-E647-413B-840D-053FC46E4AA0}" type="pres">
      <dgm:prSet presAssocID="{5B177BCB-7812-4E30-AF87-6A98878F466F}" presName="hierChild4" presStyleCnt="0"/>
      <dgm:spPr/>
    </dgm:pt>
    <dgm:pt modelId="{7ACCD19E-3990-4DEE-BBEC-0D701CA5A503}" type="pres">
      <dgm:prSet presAssocID="{6A950FEB-B7BB-44CE-932A-74CA2C651AD5}" presName="Name17" presStyleLbl="parChTrans1D3" presStyleIdx="7" presStyleCnt="9"/>
      <dgm:spPr/>
      <dgm:t>
        <a:bodyPr/>
        <a:lstStyle/>
        <a:p>
          <a:endParaRPr lang="ru-RU"/>
        </a:p>
      </dgm:t>
    </dgm:pt>
    <dgm:pt modelId="{6CE4D181-2A70-41EC-9990-120EFCA442AC}" type="pres">
      <dgm:prSet presAssocID="{4B1ACC6F-98F8-41A4-9229-2052AB447476}" presName="hierRoot3" presStyleCnt="0"/>
      <dgm:spPr/>
    </dgm:pt>
    <dgm:pt modelId="{D3AAE939-E722-4BFF-8EA4-F182C3162D45}" type="pres">
      <dgm:prSet presAssocID="{4B1ACC6F-98F8-41A4-9229-2052AB447476}" presName="composite3" presStyleCnt="0"/>
      <dgm:spPr/>
    </dgm:pt>
    <dgm:pt modelId="{8F987FB5-4A1F-4035-961F-4B2DB53D5260}" type="pres">
      <dgm:prSet presAssocID="{4B1ACC6F-98F8-41A4-9229-2052AB447476}" presName="background3" presStyleLbl="node3" presStyleIdx="7" presStyleCnt="9"/>
      <dgm:spPr/>
    </dgm:pt>
    <dgm:pt modelId="{BD8F2820-0723-48F5-83E9-13B6FED2D455}" type="pres">
      <dgm:prSet presAssocID="{4B1ACC6F-98F8-41A4-9229-2052AB447476}" presName="text3" presStyleLbl="fgAcc3" presStyleIdx="7" presStyleCnt="9" custScaleX="125050" custLinFactX="-100000" custLinFactY="-74331" custLinFactNeighborX="-10212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133807-0FB9-4BB8-9842-36C06E0A8F52}" type="pres">
      <dgm:prSet presAssocID="{4B1ACC6F-98F8-41A4-9229-2052AB447476}" presName="hierChild4" presStyleCnt="0"/>
      <dgm:spPr/>
    </dgm:pt>
    <dgm:pt modelId="{26D0CDCE-8356-4577-9BDF-8A52B65CC5B1}" type="pres">
      <dgm:prSet presAssocID="{008A56B9-E83E-49C9-B4BB-0BD17CDE75D1}" presName="Name17" presStyleLbl="parChTrans1D3" presStyleIdx="8" presStyleCnt="9"/>
      <dgm:spPr/>
      <dgm:t>
        <a:bodyPr/>
        <a:lstStyle/>
        <a:p>
          <a:endParaRPr lang="ru-RU"/>
        </a:p>
      </dgm:t>
    </dgm:pt>
    <dgm:pt modelId="{18AE7640-CF6E-45B0-AEE9-BDA9F07C9BD8}" type="pres">
      <dgm:prSet presAssocID="{32605314-A32B-47FA-901A-0CF864B6E3B6}" presName="hierRoot3" presStyleCnt="0"/>
      <dgm:spPr/>
    </dgm:pt>
    <dgm:pt modelId="{D8D7FE17-7151-4B88-A821-EC78FF4FB838}" type="pres">
      <dgm:prSet presAssocID="{32605314-A32B-47FA-901A-0CF864B6E3B6}" presName="composite3" presStyleCnt="0"/>
      <dgm:spPr/>
    </dgm:pt>
    <dgm:pt modelId="{ADAB9AA1-0A1F-449A-B15D-2D1E4181BA3A}" type="pres">
      <dgm:prSet presAssocID="{32605314-A32B-47FA-901A-0CF864B6E3B6}" presName="background3" presStyleLbl="node3" presStyleIdx="8" presStyleCnt="9"/>
      <dgm:spPr/>
    </dgm:pt>
    <dgm:pt modelId="{9B01A43D-DE28-455B-983D-022E541D8667}" type="pres">
      <dgm:prSet presAssocID="{32605314-A32B-47FA-901A-0CF864B6E3B6}" presName="text3" presStyleLbl="fgAcc3" presStyleIdx="8" presStyleCnt="9" custScaleX="126589" custScaleY="258484" custLinFactX="-124347" custLinFactNeighborX="-200000" custLinFactNeighborY="-477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0C5297-E833-4665-B389-F93F56D99EF1}" type="pres">
      <dgm:prSet presAssocID="{32605314-A32B-47FA-901A-0CF864B6E3B6}" presName="hierChild4" presStyleCnt="0"/>
      <dgm:spPr/>
    </dgm:pt>
  </dgm:ptLst>
  <dgm:cxnLst>
    <dgm:cxn modelId="{7055DDFE-9A86-44D3-93D4-DEFE8AD8C5F1}" type="presOf" srcId="{07936B84-ABBC-4C1D-BC2D-304B1A3D1F2E}" destId="{9D3D4988-C676-41F5-9D69-01A408033CC2}" srcOrd="0" destOrd="0" presId="urn:microsoft.com/office/officeart/2005/8/layout/hierarchy1"/>
    <dgm:cxn modelId="{32EAB08E-18EC-4414-9482-3CA8EAD0E723}" srcId="{FBCB5A24-9E80-456D-96A5-C0F5FC9B4CFB}" destId="{B319FFAC-37C7-4E92-9C36-4B590FF2C355}" srcOrd="1" destOrd="0" parTransId="{9DD23EFF-A321-4BDC-933C-017B54C8BECB}" sibTransId="{B7C5F76F-DAAE-41B6-9D5D-6F4E8E860C5C}"/>
    <dgm:cxn modelId="{7A63273C-5139-41C3-A1F4-A47BE3571417}" srcId="{A5959C34-64FE-4D92-A344-6B3999332C8E}" destId="{88B0ED05-6B91-4512-9A7D-9D98BF9D400A}" srcOrd="1" destOrd="0" parTransId="{96C0FDC4-FD75-4AB9-93BB-CC5B12D9D8CA}" sibTransId="{E5726EBC-E96D-4BDD-8781-A80AB6AF1BC5}"/>
    <dgm:cxn modelId="{DCF32C55-F594-431D-B8A1-106980FE57CC}" type="presOf" srcId="{356B53C2-ABC6-4E42-A77D-061E8F420B8B}" destId="{8528783A-B17E-4FFC-874D-57F0D4A4D749}" srcOrd="0" destOrd="0" presId="urn:microsoft.com/office/officeart/2005/8/layout/hierarchy1"/>
    <dgm:cxn modelId="{D68C44A4-B5F5-477C-A6CE-99A98845CD9F}" srcId="{A5959C34-64FE-4D92-A344-6B3999332C8E}" destId="{1FA84EB5-D4BD-43AB-BB4E-B12A5A7E802A}" srcOrd="0" destOrd="0" parTransId="{2F872CF4-426F-4118-AC8E-B5C7CE6758AB}" sibTransId="{88368B8F-6E66-4BF3-A7D2-208801A29D7E}"/>
    <dgm:cxn modelId="{2FBB20E4-3BF3-492F-AF8C-D970628CD504}" srcId="{B319FFAC-37C7-4E92-9C36-4B590FF2C355}" destId="{265ECBE4-5EBB-459B-90D8-2ADE52909895}" srcOrd="2" destOrd="0" parTransId="{69BF540C-CB14-4271-A8FD-9EF509E2924F}" sibTransId="{EEEE639C-6A0F-48B7-AF99-C602F7956AE4}"/>
    <dgm:cxn modelId="{D1F7493A-9ED9-4D2B-BCDF-4FAF2A9C7557}" type="presOf" srcId="{B319FFAC-37C7-4E92-9C36-4B590FF2C355}" destId="{E654417C-7C36-42E7-B5C2-2EBE2DDCA142}" srcOrd="0" destOrd="0" presId="urn:microsoft.com/office/officeart/2005/8/layout/hierarchy1"/>
    <dgm:cxn modelId="{DF63614B-4B08-47D1-902D-9FDB8BA6045D}" type="presOf" srcId="{609A8AE6-D876-457A-9B35-2CC21CA375DA}" destId="{EFC5DA92-41D4-440D-8C6E-3F71C1C28F4E}" srcOrd="0" destOrd="0" presId="urn:microsoft.com/office/officeart/2005/8/layout/hierarchy1"/>
    <dgm:cxn modelId="{56F5ED7B-1B29-4241-BA80-DE7730C81663}" type="presOf" srcId="{D2A6A201-1F9D-42F4-9DCC-B25517739BC3}" destId="{24E2687C-6334-4758-9268-23C0128AA2FC}" srcOrd="0" destOrd="0" presId="urn:microsoft.com/office/officeart/2005/8/layout/hierarchy1"/>
    <dgm:cxn modelId="{F42C3C3A-DCC9-44A8-B70A-5207F16675F3}" type="presOf" srcId="{9DD23EFF-A321-4BDC-933C-017B54C8BECB}" destId="{D9F58600-1672-4C0C-B0C2-930130D5F6A1}" srcOrd="0" destOrd="0" presId="urn:microsoft.com/office/officeart/2005/8/layout/hierarchy1"/>
    <dgm:cxn modelId="{B54F1E5B-CC7B-4230-971A-E947CBD89246}" type="presOf" srcId="{4B1ACC6F-98F8-41A4-9229-2052AB447476}" destId="{BD8F2820-0723-48F5-83E9-13B6FED2D455}" srcOrd="0" destOrd="0" presId="urn:microsoft.com/office/officeart/2005/8/layout/hierarchy1"/>
    <dgm:cxn modelId="{EB4A8015-49DB-4C29-BC99-06AF9E1EAE8A}" srcId="{90E12138-D36F-494C-9B6A-604C4F396CD6}" destId="{A5959C34-64FE-4D92-A344-6B3999332C8E}" srcOrd="2" destOrd="0" parTransId="{D0E6CBBF-54D5-4672-8E10-9D90C6EF7DEA}" sibTransId="{7C87CF16-34EF-4B8E-9B1E-BD797F1017E6}"/>
    <dgm:cxn modelId="{93A2C3C1-5A25-448E-B458-553FD7086251}" type="presOf" srcId="{E29A14C3-9EEE-410F-8696-0057108F6933}" destId="{5D5C4B3E-23CC-4E5A-870C-8BAC8B94C86F}" srcOrd="0" destOrd="0" presId="urn:microsoft.com/office/officeart/2005/8/layout/hierarchy1"/>
    <dgm:cxn modelId="{52675D07-5EDB-43AB-947B-E08924E7F33F}" type="presOf" srcId="{AF182A06-51F3-436B-9F83-A68259288C83}" destId="{5A6C6966-2619-4D22-B2B1-DE2E7CF7FCEB}" srcOrd="0" destOrd="0" presId="urn:microsoft.com/office/officeart/2005/8/layout/hierarchy1"/>
    <dgm:cxn modelId="{2CCDD505-B7D4-4BED-9C2D-67054E6A31BF}" type="presOf" srcId="{96C0FDC4-FD75-4AB9-93BB-CC5B12D9D8CA}" destId="{D0EC63CD-C87B-473A-A64C-4FBDFF0F6077}" srcOrd="0" destOrd="0" presId="urn:microsoft.com/office/officeart/2005/8/layout/hierarchy1"/>
    <dgm:cxn modelId="{45EBB723-739A-4445-99B3-38D655B36A27}" srcId="{E29A14C3-9EEE-410F-8696-0057108F6933}" destId="{4B1ACC6F-98F8-41A4-9229-2052AB447476}" srcOrd="1" destOrd="0" parTransId="{6A950FEB-B7BB-44CE-932A-74CA2C651AD5}" sibTransId="{E4F53832-F73E-4811-96AF-50E54ACEC506}"/>
    <dgm:cxn modelId="{887F09F5-8BE5-4E79-8EDE-7CDF234033C7}" type="presOf" srcId="{5B177BCB-7812-4E30-AF87-6A98878F466F}" destId="{196D795C-1F37-436D-B109-70397D7DDCB8}" srcOrd="0" destOrd="0" presId="urn:microsoft.com/office/officeart/2005/8/layout/hierarchy1"/>
    <dgm:cxn modelId="{66D8650E-E4DB-4DE4-B50E-5168637FEE46}" type="presOf" srcId="{40527362-6F6F-42FB-B9B4-01A7815F95B6}" destId="{95CCFA4D-D33B-4EDC-BEDF-64D650341E4C}" srcOrd="0" destOrd="0" presId="urn:microsoft.com/office/officeart/2005/8/layout/hierarchy1"/>
    <dgm:cxn modelId="{474814DC-98ED-4964-8FF7-D1B333983D1C}" type="presOf" srcId="{D0E6CBBF-54D5-4672-8E10-9D90C6EF7DEA}" destId="{8D5C2AD9-E39E-4CBC-BC19-6FD02DEB6CCC}" srcOrd="0" destOrd="0" presId="urn:microsoft.com/office/officeart/2005/8/layout/hierarchy1"/>
    <dgm:cxn modelId="{B098292E-45CE-44C6-8251-01411C93E239}" type="presOf" srcId="{2F872CF4-426F-4118-AC8E-B5C7CE6758AB}" destId="{4D03604B-97E0-4892-B8E2-40A8BF4E26DB}" srcOrd="0" destOrd="0" presId="urn:microsoft.com/office/officeart/2005/8/layout/hierarchy1"/>
    <dgm:cxn modelId="{D284D7D2-5C2C-49FE-B981-11F3B9165DBF}" type="presOf" srcId="{88B0ED05-6B91-4512-9A7D-9D98BF9D400A}" destId="{B44AD4AE-4D07-4F2B-8BBA-B34FBF8BC1D6}" srcOrd="0" destOrd="0" presId="urn:microsoft.com/office/officeart/2005/8/layout/hierarchy1"/>
    <dgm:cxn modelId="{C8BE7308-81FC-4464-ABC4-319C12567DA3}" type="presOf" srcId="{90E12138-D36F-494C-9B6A-604C4F396CD6}" destId="{7E708C7A-32E1-4A2B-A5A9-18A6C87511C8}" srcOrd="0" destOrd="0" presId="urn:microsoft.com/office/officeart/2005/8/layout/hierarchy1"/>
    <dgm:cxn modelId="{3652A9A3-5673-445E-9EEB-B875B37144B9}" type="presOf" srcId="{A8D727F8-6294-4BA9-91B3-8F499E4A7915}" destId="{EBF146A4-BF83-4027-A8B2-07EA7C59ACCF}" srcOrd="0" destOrd="0" presId="urn:microsoft.com/office/officeart/2005/8/layout/hierarchy1"/>
    <dgm:cxn modelId="{957AC5AF-B613-4293-9749-BA60AFF52E37}" srcId="{CDEB62C6-C4E7-4514-90FC-88BC59BE3866}" destId="{90E12138-D36F-494C-9B6A-604C4F396CD6}" srcOrd="0" destOrd="0" parTransId="{EAA4E261-C3BB-4831-AADE-ABA4913E3A92}" sibTransId="{D7E806F9-8073-4CC6-87FD-81DF0AE3C3F4}"/>
    <dgm:cxn modelId="{B5AA0DAC-DD70-469A-97C8-8C39C4DDCF7D}" srcId="{90E12138-D36F-494C-9B6A-604C4F396CD6}" destId="{E29A14C3-9EEE-410F-8696-0057108F6933}" srcOrd="3" destOrd="0" parTransId="{BB555F69-CA8F-4172-9180-AC5DEE3E5CC5}" sibTransId="{01E62F5D-D68E-46D5-BBC7-BD18965969E1}"/>
    <dgm:cxn modelId="{55734C99-106A-4391-B3C1-797D479ABDF5}" type="presOf" srcId="{32605314-A32B-47FA-901A-0CF864B6E3B6}" destId="{9B01A43D-DE28-455B-983D-022E541D8667}" srcOrd="0" destOrd="0" presId="urn:microsoft.com/office/officeart/2005/8/layout/hierarchy1"/>
    <dgm:cxn modelId="{C2BE556F-A46D-4274-A690-9F9B115DFE1D}" srcId="{609A8AE6-D876-457A-9B35-2CC21CA375DA}" destId="{07936B84-ABBC-4C1D-BC2D-304B1A3D1F2E}" srcOrd="1" destOrd="0" parTransId="{62739271-F35F-420A-A274-BD3CE8F4D709}" sibTransId="{B1358469-8642-45A7-9EAE-B7C54579D9E3}"/>
    <dgm:cxn modelId="{974B3C4E-3945-463F-BD04-4D37E5EFD752}" type="presOf" srcId="{B15364E4-FC88-4BB3-A0FA-83ED096725E4}" destId="{C7EB50B3-C25E-4D29-8AF8-BE0642F90593}" srcOrd="0" destOrd="0" presId="urn:microsoft.com/office/officeart/2005/8/layout/hierarchy1"/>
    <dgm:cxn modelId="{79F11C08-0B87-47FF-B9DC-2164EFDDCB64}" srcId="{609A8AE6-D876-457A-9B35-2CC21CA375DA}" destId="{40527362-6F6F-42FB-B9B4-01A7815F95B6}" srcOrd="0" destOrd="0" parTransId="{D2A6A201-1F9D-42F4-9DCC-B25517739BC3}" sibTransId="{618915A5-9158-4C88-AA57-30EC5547712B}"/>
    <dgm:cxn modelId="{7C848018-2F23-4C27-B6E2-54F0F72F0FF0}" srcId="{E29A14C3-9EEE-410F-8696-0057108F6933}" destId="{5B177BCB-7812-4E30-AF87-6A98878F466F}" srcOrd="0" destOrd="0" parTransId="{A8D727F8-6294-4BA9-91B3-8F499E4A7915}" sibTransId="{A2607DC4-FF52-4FA6-A9B6-90176C22F927}"/>
    <dgm:cxn modelId="{B73A0D76-9E87-47E8-9D52-518980CDE6EE}" type="presOf" srcId="{265ECBE4-5EBB-459B-90D8-2ADE52909895}" destId="{371706E7-7B20-4BDE-AEE2-DE4818D654D7}" srcOrd="0" destOrd="0" presId="urn:microsoft.com/office/officeart/2005/8/layout/hierarchy1"/>
    <dgm:cxn modelId="{6A7D72FE-0E14-4639-9B21-46D054E8B319}" srcId="{B319FFAC-37C7-4E92-9C36-4B590FF2C355}" destId="{356B53C2-ABC6-4E42-A77D-061E8F420B8B}" srcOrd="0" destOrd="0" parTransId="{D346BE09-DCE6-4CC5-8CA6-410C1FFA14FB}" sibTransId="{040CAC52-A1D5-443D-B4DA-08338B1BABC2}"/>
    <dgm:cxn modelId="{EC5C021E-C0E9-4612-BEB2-B6A3D14A8698}" type="presOf" srcId="{1FA84EB5-D4BD-43AB-BB4E-B12A5A7E802A}" destId="{508FA476-121C-4269-9DE0-74D0CFBA2893}" srcOrd="0" destOrd="0" presId="urn:microsoft.com/office/officeart/2005/8/layout/hierarchy1"/>
    <dgm:cxn modelId="{2E9E6CF8-51EE-4B16-B270-2E644F44D731}" type="presOf" srcId="{CDEB62C6-C4E7-4514-90FC-88BC59BE3866}" destId="{823B73B4-2354-4CF4-98ED-D99A9CD1DD28}" srcOrd="0" destOrd="0" presId="urn:microsoft.com/office/officeart/2005/8/layout/hierarchy1"/>
    <dgm:cxn modelId="{47674595-35A5-4B3F-8660-B2E29115D47D}" srcId="{90E12138-D36F-494C-9B6A-604C4F396CD6}" destId="{FBCB5A24-9E80-456D-96A5-C0F5FC9B4CFB}" srcOrd="0" destOrd="0" parTransId="{DF3A1496-D6F2-4F67-8AEE-EAE9609C6E89}" sibTransId="{E6BE3274-B3CC-487E-897F-58F250503543}"/>
    <dgm:cxn modelId="{7BAF92A8-C2D0-459B-A4ED-E06955AF2670}" srcId="{90E12138-D36F-494C-9B6A-604C4F396CD6}" destId="{609A8AE6-D876-457A-9B35-2CC21CA375DA}" srcOrd="1" destOrd="0" parTransId="{AF182A06-51F3-436B-9F83-A68259288C83}" sibTransId="{AB8A8887-2445-4E77-A209-3C4D3BDDC913}"/>
    <dgm:cxn modelId="{C8C32C63-246F-420D-A4B5-2817B423110A}" srcId="{FBCB5A24-9E80-456D-96A5-C0F5FC9B4CFB}" destId="{B15364E4-FC88-4BB3-A0FA-83ED096725E4}" srcOrd="0" destOrd="0" parTransId="{E1800D23-5397-4321-8F18-E07917A00904}" sibTransId="{A01FE2E4-7631-4285-9B3C-384ED4CFFD4A}"/>
    <dgm:cxn modelId="{A7C143C8-FC5B-42B0-823C-1D47D58BD0AC}" type="presOf" srcId="{5E0F57C2-21DD-42F9-A386-F91BDE126705}" destId="{9BA144A1-CC5A-4170-8B43-570397C62C34}" srcOrd="0" destOrd="0" presId="urn:microsoft.com/office/officeart/2005/8/layout/hierarchy1"/>
    <dgm:cxn modelId="{6CB2D042-6C4B-494D-9FEE-A81665183923}" type="presOf" srcId="{6A950FEB-B7BB-44CE-932A-74CA2C651AD5}" destId="{7ACCD19E-3990-4DEE-BBEC-0D701CA5A503}" srcOrd="0" destOrd="0" presId="urn:microsoft.com/office/officeart/2005/8/layout/hierarchy1"/>
    <dgm:cxn modelId="{325A377D-9D53-4488-A7C9-75327011FC84}" type="presOf" srcId="{008A56B9-E83E-49C9-B4BB-0BD17CDE75D1}" destId="{26D0CDCE-8356-4577-9BDF-8A52B65CC5B1}" srcOrd="0" destOrd="0" presId="urn:microsoft.com/office/officeart/2005/8/layout/hierarchy1"/>
    <dgm:cxn modelId="{0F772792-B755-42B2-89F1-4366EB094C27}" type="presOf" srcId="{A5959C34-64FE-4D92-A344-6B3999332C8E}" destId="{B7BC2A92-7F78-48F7-ACB3-E420822B0B13}" srcOrd="0" destOrd="0" presId="urn:microsoft.com/office/officeart/2005/8/layout/hierarchy1"/>
    <dgm:cxn modelId="{DB9659AC-6173-45FB-BBFD-F1AF497C8C0D}" type="presOf" srcId="{FBCB5A24-9E80-456D-96A5-C0F5FC9B4CFB}" destId="{580B2120-44DA-4E7C-8442-41370FBAB00C}" srcOrd="0" destOrd="0" presId="urn:microsoft.com/office/officeart/2005/8/layout/hierarchy1"/>
    <dgm:cxn modelId="{8F1A36F7-C694-4F13-8BF6-967620CD6A21}" type="presOf" srcId="{D346BE09-DCE6-4CC5-8CA6-410C1FFA14FB}" destId="{715DF60A-6853-42C7-92B2-2635F9807E0C}" srcOrd="0" destOrd="0" presId="urn:microsoft.com/office/officeart/2005/8/layout/hierarchy1"/>
    <dgm:cxn modelId="{E1DD97E0-B5F4-4074-832F-2070A5FC2F44}" type="presOf" srcId="{DF3A1496-D6F2-4F67-8AEE-EAE9609C6E89}" destId="{46DB4185-97A5-4F66-9608-37E03D633944}" srcOrd="0" destOrd="0" presId="urn:microsoft.com/office/officeart/2005/8/layout/hierarchy1"/>
    <dgm:cxn modelId="{653E2457-B80B-4F03-A28F-34881B1DC7F1}" srcId="{B319FFAC-37C7-4E92-9C36-4B590FF2C355}" destId="{5E0F57C2-21DD-42F9-A386-F91BDE126705}" srcOrd="1" destOrd="0" parTransId="{BCCCDE8C-B6C7-4C38-8FE3-779CA6D6C27F}" sibTransId="{1CC7F88C-C419-4DD8-B23B-B25A063C1C7D}"/>
    <dgm:cxn modelId="{559A4675-BF3A-4452-B860-6A3F968215F0}" type="presOf" srcId="{69BF540C-CB14-4271-A8FD-9EF509E2924F}" destId="{E0F85BCE-4D15-4780-ABBF-71B6D31CCD47}" srcOrd="0" destOrd="0" presId="urn:microsoft.com/office/officeart/2005/8/layout/hierarchy1"/>
    <dgm:cxn modelId="{A4FB75BF-E29A-46AE-B375-1F4CA9AD95DF}" srcId="{E29A14C3-9EEE-410F-8696-0057108F6933}" destId="{32605314-A32B-47FA-901A-0CF864B6E3B6}" srcOrd="2" destOrd="0" parTransId="{008A56B9-E83E-49C9-B4BB-0BD17CDE75D1}" sibTransId="{76670E78-B4BF-463A-8DBA-EFF30DBB92ED}"/>
    <dgm:cxn modelId="{D0EEC315-30C5-4EC0-B427-EE202443661B}" type="presOf" srcId="{BB555F69-CA8F-4172-9180-AC5DEE3E5CC5}" destId="{D3F80CFD-41A7-4301-8393-64E71B0030C7}" srcOrd="0" destOrd="0" presId="urn:microsoft.com/office/officeart/2005/8/layout/hierarchy1"/>
    <dgm:cxn modelId="{FC7D109D-922E-4F14-ADBC-A4423917FC2E}" type="presOf" srcId="{62739271-F35F-420A-A274-BD3CE8F4D709}" destId="{36358A3A-6F42-4276-B5A2-25F8B6C960FF}" srcOrd="0" destOrd="0" presId="urn:microsoft.com/office/officeart/2005/8/layout/hierarchy1"/>
    <dgm:cxn modelId="{C48D9564-64D3-49F1-A3F0-DD4ED49BF40C}" type="presOf" srcId="{BCCCDE8C-B6C7-4C38-8FE3-779CA6D6C27F}" destId="{EA6B10AF-98AC-4023-8DD2-FB6C591F4EE6}" srcOrd="0" destOrd="0" presId="urn:microsoft.com/office/officeart/2005/8/layout/hierarchy1"/>
    <dgm:cxn modelId="{CF086D2F-15E6-4164-989A-B2A7CACD5312}" type="presOf" srcId="{E1800D23-5397-4321-8F18-E07917A00904}" destId="{EDF406F7-BA85-47A4-AD51-BD2CC408132E}" srcOrd="0" destOrd="0" presId="urn:microsoft.com/office/officeart/2005/8/layout/hierarchy1"/>
    <dgm:cxn modelId="{A25FC37B-E33D-4732-9845-13D1F6325525}" type="presParOf" srcId="{823B73B4-2354-4CF4-98ED-D99A9CD1DD28}" destId="{641DA35E-322B-4DDA-9BE2-9297884F50E1}" srcOrd="0" destOrd="0" presId="urn:microsoft.com/office/officeart/2005/8/layout/hierarchy1"/>
    <dgm:cxn modelId="{68D63512-4435-446B-AAA9-EC83D5C45DB6}" type="presParOf" srcId="{641DA35E-322B-4DDA-9BE2-9297884F50E1}" destId="{207EE6AD-AA76-40C4-957B-0B1B42B0EF6B}" srcOrd="0" destOrd="0" presId="urn:microsoft.com/office/officeart/2005/8/layout/hierarchy1"/>
    <dgm:cxn modelId="{F24F0800-FC9A-437D-8B1F-BF21F8140DF0}" type="presParOf" srcId="{207EE6AD-AA76-40C4-957B-0B1B42B0EF6B}" destId="{AF5E09C4-49F4-420C-A112-6AEC8862727A}" srcOrd="0" destOrd="0" presId="urn:microsoft.com/office/officeart/2005/8/layout/hierarchy1"/>
    <dgm:cxn modelId="{F90E8106-95F4-48A4-9B92-E591D07CF4FD}" type="presParOf" srcId="{207EE6AD-AA76-40C4-957B-0B1B42B0EF6B}" destId="{7E708C7A-32E1-4A2B-A5A9-18A6C87511C8}" srcOrd="1" destOrd="0" presId="urn:microsoft.com/office/officeart/2005/8/layout/hierarchy1"/>
    <dgm:cxn modelId="{91D1E69C-A416-4667-9A48-166E9AA2E9B4}" type="presParOf" srcId="{641DA35E-322B-4DDA-9BE2-9297884F50E1}" destId="{14262893-BDA0-4799-B93B-44C368832C76}" srcOrd="1" destOrd="0" presId="urn:microsoft.com/office/officeart/2005/8/layout/hierarchy1"/>
    <dgm:cxn modelId="{54A16F5A-13A3-402B-B6ED-5435A2BF6534}" type="presParOf" srcId="{14262893-BDA0-4799-B93B-44C368832C76}" destId="{46DB4185-97A5-4F66-9608-37E03D633944}" srcOrd="0" destOrd="0" presId="urn:microsoft.com/office/officeart/2005/8/layout/hierarchy1"/>
    <dgm:cxn modelId="{564E7E7A-13BC-4B93-B652-C6D6019AC0D1}" type="presParOf" srcId="{14262893-BDA0-4799-B93B-44C368832C76}" destId="{AAD5AA4B-21F6-4CA7-9C58-D38C40894B19}" srcOrd="1" destOrd="0" presId="urn:microsoft.com/office/officeart/2005/8/layout/hierarchy1"/>
    <dgm:cxn modelId="{15B002BB-CD09-43FC-A1D6-DA36E3BFE3B1}" type="presParOf" srcId="{AAD5AA4B-21F6-4CA7-9C58-D38C40894B19}" destId="{706F0E65-BA5B-4C75-9D86-FF23771F8C37}" srcOrd="0" destOrd="0" presId="urn:microsoft.com/office/officeart/2005/8/layout/hierarchy1"/>
    <dgm:cxn modelId="{D6419A1C-AEB9-48A2-A531-23CDCC43635B}" type="presParOf" srcId="{706F0E65-BA5B-4C75-9D86-FF23771F8C37}" destId="{2A2ECA2A-230E-4E70-A872-B7AA4A51C204}" srcOrd="0" destOrd="0" presId="urn:microsoft.com/office/officeart/2005/8/layout/hierarchy1"/>
    <dgm:cxn modelId="{BCDD2509-4194-4955-91C8-1732D5C0DE58}" type="presParOf" srcId="{706F0E65-BA5B-4C75-9D86-FF23771F8C37}" destId="{580B2120-44DA-4E7C-8442-41370FBAB00C}" srcOrd="1" destOrd="0" presId="urn:microsoft.com/office/officeart/2005/8/layout/hierarchy1"/>
    <dgm:cxn modelId="{530A5272-F592-4119-BDDA-0DBF7407EC16}" type="presParOf" srcId="{AAD5AA4B-21F6-4CA7-9C58-D38C40894B19}" destId="{CEF27B6D-9E9A-4596-BE0C-DB139840A20E}" srcOrd="1" destOrd="0" presId="urn:microsoft.com/office/officeart/2005/8/layout/hierarchy1"/>
    <dgm:cxn modelId="{DCB0C7D4-563A-4B05-8E23-B56F8871D27A}" type="presParOf" srcId="{CEF27B6D-9E9A-4596-BE0C-DB139840A20E}" destId="{EDF406F7-BA85-47A4-AD51-BD2CC408132E}" srcOrd="0" destOrd="0" presId="urn:microsoft.com/office/officeart/2005/8/layout/hierarchy1"/>
    <dgm:cxn modelId="{4F295CBC-F35F-4EBC-A343-3EB84792B120}" type="presParOf" srcId="{CEF27B6D-9E9A-4596-BE0C-DB139840A20E}" destId="{1658298B-EC7A-4E78-A565-CB5E1ED1FC20}" srcOrd="1" destOrd="0" presId="urn:microsoft.com/office/officeart/2005/8/layout/hierarchy1"/>
    <dgm:cxn modelId="{F2DCC35B-372D-4DE4-915C-40BD72BB1DB6}" type="presParOf" srcId="{1658298B-EC7A-4E78-A565-CB5E1ED1FC20}" destId="{D98A3B2F-8C84-4463-9B47-D3D24EC2DC2E}" srcOrd="0" destOrd="0" presId="urn:microsoft.com/office/officeart/2005/8/layout/hierarchy1"/>
    <dgm:cxn modelId="{F77D995E-EC5B-4BC5-B074-A91816537EC3}" type="presParOf" srcId="{D98A3B2F-8C84-4463-9B47-D3D24EC2DC2E}" destId="{6217348B-D274-44E8-BA88-814695585FD0}" srcOrd="0" destOrd="0" presId="urn:microsoft.com/office/officeart/2005/8/layout/hierarchy1"/>
    <dgm:cxn modelId="{7ED2D36B-2736-4AC9-8994-197EFA428A47}" type="presParOf" srcId="{D98A3B2F-8C84-4463-9B47-D3D24EC2DC2E}" destId="{C7EB50B3-C25E-4D29-8AF8-BE0642F90593}" srcOrd="1" destOrd="0" presId="urn:microsoft.com/office/officeart/2005/8/layout/hierarchy1"/>
    <dgm:cxn modelId="{2DFE767B-5A77-4263-8D4E-8694D4632E3B}" type="presParOf" srcId="{1658298B-EC7A-4E78-A565-CB5E1ED1FC20}" destId="{DF69E208-6D21-46A5-B239-D4B31765E49A}" srcOrd="1" destOrd="0" presId="urn:microsoft.com/office/officeart/2005/8/layout/hierarchy1"/>
    <dgm:cxn modelId="{5DD72F9A-7C45-4D68-B322-0533A4FF88F2}" type="presParOf" srcId="{CEF27B6D-9E9A-4596-BE0C-DB139840A20E}" destId="{D9F58600-1672-4C0C-B0C2-930130D5F6A1}" srcOrd="2" destOrd="0" presId="urn:microsoft.com/office/officeart/2005/8/layout/hierarchy1"/>
    <dgm:cxn modelId="{3FA1370B-39B0-4A0E-97F5-AE1C884FB79A}" type="presParOf" srcId="{CEF27B6D-9E9A-4596-BE0C-DB139840A20E}" destId="{C1FDCA68-AF29-46C8-B8B4-5BB7D6F16CDD}" srcOrd="3" destOrd="0" presId="urn:microsoft.com/office/officeart/2005/8/layout/hierarchy1"/>
    <dgm:cxn modelId="{462C1308-2910-4C71-9C5D-558ADEF26635}" type="presParOf" srcId="{C1FDCA68-AF29-46C8-B8B4-5BB7D6F16CDD}" destId="{6666CBC0-9324-4A27-8C33-75E138AAABD3}" srcOrd="0" destOrd="0" presId="urn:microsoft.com/office/officeart/2005/8/layout/hierarchy1"/>
    <dgm:cxn modelId="{0F0C8EE8-F156-4124-B743-D4A68EA99900}" type="presParOf" srcId="{6666CBC0-9324-4A27-8C33-75E138AAABD3}" destId="{188F3C01-FE2E-4986-906C-CCA01EEABC32}" srcOrd="0" destOrd="0" presId="urn:microsoft.com/office/officeart/2005/8/layout/hierarchy1"/>
    <dgm:cxn modelId="{9B14E5E0-75BE-4060-87DB-2E8C62DF8AA5}" type="presParOf" srcId="{6666CBC0-9324-4A27-8C33-75E138AAABD3}" destId="{E654417C-7C36-42E7-B5C2-2EBE2DDCA142}" srcOrd="1" destOrd="0" presId="urn:microsoft.com/office/officeart/2005/8/layout/hierarchy1"/>
    <dgm:cxn modelId="{27C491E6-5F69-43A7-9E28-655ED8832D2B}" type="presParOf" srcId="{C1FDCA68-AF29-46C8-B8B4-5BB7D6F16CDD}" destId="{CC1AA72A-B196-4A7E-9A72-FF2190C7F322}" srcOrd="1" destOrd="0" presId="urn:microsoft.com/office/officeart/2005/8/layout/hierarchy1"/>
    <dgm:cxn modelId="{E9C0BB2C-F646-4C09-A380-D4494E79F4F7}" type="presParOf" srcId="{CC1AA72A-B196-4A7E-9A72-FF2190C7F322}" destId="{715DF60A-6853-42C7-92B2-2635F9807E0C}" srcOrd="0" destOrd="0" presId="urn:microsoft.com/office/officeart/2005/8/layout/hierarchy1"/>
    <dgm:cxn modelId="{D01CBC9D-CB49-4BC1-AD4A-8C7F523BD6D4}" type="presParOf" srcId="{CC1AA72A-B196-4A7E-9A72-FF2190C7F322}" destId="{0CFA31C3-49D5-4AF2-8ACB-590775D6496B}" srcOrd="1" destOrd="0" presId="urn:microsoft.com/office/officeart/2005/8/layout/hierarchy1"/>
    <dgm:cxn modelId="{FF66456F-B829-42E5-9B7B-2B81BAC0E184}" type="presParOf" srcId="{0CFA31C3-49D5-4AF2-8ACB-590775D6496B}" destId="{4A804760-7D79-4448-9B93-392824B8674F}" srcOrd="0" destOrd="0" presId="urn:microsoft.com/office/officeart/2005/8/layout/hierarchy1"/>
    <dgm:cxn modelId="{31EBE7D0-145D-49CE-BD2D-164FEE4E31B0}" type="presParOf" srcId="{4A804760-7D79-4448-9B93-392824B8674F}" destId="{C99A9DF3-B191-417E-A624-69E64C958BBD}" srcOrd="0" destOrd="0" presId="urn:microsoft.com/office/officeart/2005/8/layout/hierarchy1"/>
    <dgm:cxn modelId="{D72031D5-A29D-4AED-BB69-ED2072AC5B8A}" type="presParOf" srcId="{4A804760-7D79-4448-9B93-392824B8674F}" destId="{8528783A-B17E-4FFC-874D-57F0D4A4D749}" srcOrd="1" destOrd="0" presId="urn:microsoft.com/office/officeart/2005/8/layout/hierarchy1"/>
    <dgm:cxn modelId="{91306F06-1381-4AEF-A9C7-1E5E8A7927DF}" type="presParOf" srcId="{0CFA31C3-49D5-4AF2-8ACB-590775D6496B}" destId="{4A2C432D-5DE2-4BCF-A658-0A464BDCBB7A}" srcOrd="1" destOrd="0" presId="urn:microsoft.com/office/officeart/2005/8/layout/hierarchy1"/>
    <dgm:cxn modelId="{076FF8B3-B792-42D4-BFF6-87594310D451}" type="presParOf" srcId="{CC1AA72A-B196-4A7E-9A72-FF2190C7F322}" destId="{EA6B10AF-98AC-4023-8DD2-FB6C591F4EE6}" srcOrd="2" destOrd="0" presId="urn:microsoft.com/office/officeart/2005/8/layout/hierarchy1"/>
    <dgm:cxn modelId="{306510D0-A774-4018-B47D-4C415DF593FF}" type="presParOf" srcId="{CC1AA72A-B196-4A7E-9A72-FF2190C7F322}" destId="{0995F733-595A-48ED-9132-FE53A9E9B7B7}" srcOrd="3" destOrd="0" presId="urn:microsoft.com/office/officeart/2005/8/layout/hierarchy1"/>
    <dgm:cxn modelId="{7609565F-01B5-4765-A355-B1A867B85097}" type="presParOf" srcId="{0995F733-595A-48ED-9132-FE53A9E9B7B7}" destId="{17BAF2E6-3E65-4B80-889F-8868FF407A95}" srcOrd="0" destOrd="0" presId="urn:microsoft.com/office/officeart/2005/8/layout/hierarchy1"/>
    <dgm:cxn modelId="{591B0EBD-A772-45F6-B779-8C7A1465D8AE}" type="presParOf" srcId="{17BAF2E6-3E65-4B80-889F-8868FF407A95}" destId="{D6C2D751-0A3B-4E33-9498-F64BD15EAD6F}" srcOrd="0" destOrd="0" presId="urn:microsoft.com/office/officeart/2005/8/layout/hierarchy1"/>
    <dgm:cxn modelId="{72FE3483-EB13-45AC-8F27-0C70A531B52F}" type="presParOf" srcId="{17BAF2E6-3E65-4B80-889F-8868FF407A95}" destId="{9BA144A1-CC5A-4170-8B43-570397C62C34}" srcOrd="1" destOrd="0" presId="urn:microsoft.com/office/officeart/2005/8/layout/hierarchy1"/>
    <dgm:cxn modelId="{CDDA15BB-4A94-4860-B007-B96FA65E6A2B}" type="presParOf" srcId="{0995F733-595A-48ED-9132-FE53A9E9B7B7}" destId="{6C51E277-B5A8-4A0D-B4B5-88D86C760860}" srcOrd="1" destOrd="0" presId="urn:microsoft.com/office/officeart/2005/8/layout/hierarchy1"/>
    <dgm:cxn modelId="{08E338EA-696C-416D-BF0E-459966A09D82}" type="presParOf" srcId="{CC1AA72A-B196-4A7E-9A72-FF2190C7F322}" destId="{E0F85BCE-4D15-4780-ABBF-71B6D31CCD47}" srcOrd="4" destOrd="0" presId="urn:microsoft.com/office/officeart/2005/8/layout/hierarchy1"/>
    <dgm:cxn modelId="{F838A7EE-0763-4846-8B92-7E4545970613}" type="presParOf" srcId="{CC1AA72A-B196-4A7E-9A72-FF2190C7F322}" destId="{A85AC847-635D-4620-91B1-02C0F1E3EE4A}" srcOrd="5" destOrd="0" presId="urn:microsoft.com/office/officeart/2005/8/layout/hierarchy1"/>
    <dgm:cxn modelId="{5E055649-7A01-4749-966E-F4FE9C876127}" type="presParOf" srcId="{A85AC847-635D-4620-91B1-02C0F1E3EE4A}" destId="{FA056049-0F69-41E2-9DCE-494675D9D641}" srcOrd="0" destOrd="0" presId="urn:microsoft.com/office/officeart/2005/8/layout/hierarchy1"/>
    <dgm:cxn modelId="{56A28AFA-BE2A-43A7-A52E-D06436853A0B}" type="presParOf" srcId="{FA056049-0F69-41E2-9DCE-494675D9D641}" destId="{1AC29A38-3950-4085-9744-F2AB576A588D}" srcOrd="0" destOrd="0" presId="urn:microsoft.com/office/officeart/2005/8/layout/hierarchy1"/>
    <dgm:cxn modelId="{F946E9A6-2565-40A3-8AC4-5031173D32A3}" type="presParOf" srcId="{FA056049-0F69-41E2-9DCE-494675D9D641}" destId="{371706E7-7B20-4BDE-AEE2-DE4818D654D7}" srcOrd="1" destOrd="0" presId="urn:microsoft.com/office/officeart/2005/8/layout/hierarchy1"/>
    <dgm:cxn modelId="{6F26380A-4409-4515-BF6C-E2450BC17CE0}" type="presParOf" srcId="{A85AC847-635D-4620-91B1-02C0F1E3EE4A}" destId="{0696C88A-2BAE-4288-B913-684E7CE90E95}" srcOrd="1" destOrd="0" presId="urn:microsoft.com/office/officeart/2005/8/layout/hierarchy1"/>
    <dgm:cxn modelId="{ED451C17-5A55-46E8-9AAF-FAFE119BD500}" type="presParOf" srcId="{14262893-BDA0-4799-B93B-44C368832C76}" destId="{5A6C6966-2619-4D22-B2B1-DE2E7CF7FCEB}" srcOrd="2" destOrd="0" presId="urn:microsoft.com/office/officeart/2005/8/layout/hierarchy1"/>
    <dgm:cxn modelId="{C07840A6-6507-4A00-9181-3F6E6EB29C8A}" type="presParOf" srcId="{14262893-BDA0-4799-B93B-44C368832C76}" destId="{E7C5C70C-D69A-4B6C-AF58-B4DA54D8E387}" srcOrd="3" destOrd="0" presId="urn:microsoft.com/office/officeart/2005/8/layout/hierarchy1"/>
    <dgm:cxn modelId="{FBCD93B3-41DC-4222-B1D9-2A41DD80C495}" type="presParOf" srcId="{E7C5C70C-D69A-4B6C-AF58-B4DA54D8E387}" destId="{F214D752-BCBE-4975-8B14-9B8A157240A7}" srcOrd="0" destOrd="0" presId="urn:microsoft.com/office/officeart/2005/8/layout/hierarchy1"/>
    <dgm:cxn modelId="{BC19387D-F524-41CE-8D77-4BFE9C5C695E}" type="presParOf" srcId="{F214D752-BCBE-4975-8B14-9B8A157240A7}" destId="{EB62C77C-E9B1-4DB4-85C6-BE25211FBE81}" srcOrd="0" destOrd="0" presId="urn:microsoft.com/office/officeart/2005/8/layout/hierarchy1"/>
    <dgm:cxn modelId="{654A5DD3-1F37-4596-88FA-D396EA5D7085}" type="presParOf" srcId="{F214D752-BCBE-4975-8B14-9B8A157240A7}" destId="{EFC5DA92-41D4-440D-8C6E-3F71C1C28F4E}" srcOrd="1" destOrd="0" presId="urn:microsoft.com/office/officeart/2005/8/layout/hierarchy1"/>
    <dgm:cxn modelId="{52FCA677-6496-4094-9CE7-40DDF2377FF4}" type="presParOf" srcId="{E7C5C70C-D69A-4B6C-AF58-B4DA54D8E387}" destId="{5DBE7B67-9767-41DD-B656-373CC3A64F65}" srcOrd="1" destOrd="0" presId="urn:microsoft.com/office/officeart/2005/8/layout/hierarchy1"/>
    <dgm:cxn modelId="{B6F45CE3-512B-4862-9302-005A5C67BC0E}" type="presParOf" srcId="{5DBE7B67-9767-41DD-B656-373CC3A64F65}" destId="{24E2687C-6334-4758-9268-23C0128AA2FC}" srcOrd="0" destOrd="0" presId="urn:microsoft.com/office/officeart/2005/8/layout/hierarchy1"/>
    <dgm:cxn modelId="{5A52FF1D-D1CC-4794-8707-D5996BB1076A}" type="presParOf" srcId="{5DBE7B67-9767-41DD-B656-373CC3A64F65}" destId="{9DA7D390-23A2-40D3-90C2-73F949DF89CB}" srcOrd="1" destOrd="0" presId="urn:microsoft.com/office/officeart/2005/8/layout/hierarchy1"/>
    <dgm:cxn modelId="{4DF4EBED-A085-4DAE-A76A-5F958F1B01C8}" type="presParOf" srcId="{9DA7D390-23A2-40D3-90C2-73F949DF89CB}" destId="{DBC02750-D914-481F-9840-B60E8D4E691C}" srcOrd="0" destOrd="0" presId="urn:microsoft.com/office/officeart/2005/8/layout/hierarchy1"/>
    <dgm:cxn modelId="{C1C3F202-439E-47B2-8FC7-48CC32C3C73F}" type="presParOf" srcId="{DBC02750-D914-481F-9840-B60E8D4E691C}" destId="{5DC52019-E09B-4174-A02C-CF992AD1BC03}" srcOrd="0" destOrd="0" presId="urn:microsoft.com/office/officeart/2005/8/layout/hierarchy1"/>
    <dgm:cxn modelId="{5BBF7DD2-C977-4CC5-8737-486B3FDC92FD}" type="presParOf" srcId="{DBC02750-D914-481F-9840-B60E8D4E691C}" destId="{95CCFA4D-D33B-4EDC-BEDF-64D650341E4C}" srcOrd="1" destOrd="0" presId="urn:microsoft.com/office/officeart/2005/8/layout/hierarchy1"/>
    <dgm:cxn modelId="{3839A492-7D7A-47BA-B309-05DA4B290273}" type="presParOf" srcId="{9DA7D390-23A2-40D3-90C2-73F949DF89CB}" destId="{5D14B1AF-D53B-4EEC-8623-A39BB4C1535C}" srcOrd="1" destOrd="0" presId="urn:microsoft.com/office/officeart/2005/8/layout/hierarchy1"/>
    <dgm:cxn modelId="{220147B5-559B-4106-992F-EA7BFAFC1E81}" type="presParOf" srcId="{5DBE7B67-9767-41DD-B656-373CC3A64F65}" destId="{36358A3A-6F42-4276-B5A2-25F8B6C960FF}" srcOrd="2" destOrd="0" presId="urn:microsoft.com/office/officeart/2005/8/layout/hierarchy1"/>
    <dgm:cxn modelId="{B92B9679-DE24-4865-B14B-F648229C7819}" type="presParOf" srcId="{5DBE7B67-9767-41DD-B656-373CC3A64F65}" destId="{01195E9F-AEEE-489A-8CCC-C7583FC34A4C}" srcOrd="3" destOrd="0" presId="urn:microsoft.com/office/officeart/2005/8/layout/hierarchy1"/>
    <dgm:cxn modelId="{B107620A-D68A-4213-983E-38579C4AF04C}" type="presParOf" srcId="{01195E9F-AEEE-489A-8CCC-C7583FC34A4C}" destId="{C48DD4BC-37C0-4E76-8363-5A851C3DC578}" srcOrd="0" destOrd="0" presId="urn:microsoft.com/office/officeart/2005/8/layout/hierarchy1"/>
    <dgm:cxn modelId="{B9FE1436-1A31-4E09-8AC9-65C0A3F3B33D}" type="presParOf" srcId="{C48DD4BC-37C0-4E76-8363-5A851C3DC578}" destId="{C1EB14E0-5868-4CD9-92B2-17F731D3D0D5}" srcOrd="0" destOrd="0" presId="urn:microsoft.com/office/officeart/2005/8/layout/hierarchy1"/>
    <dgm:cxn modelId="{3B305355-16E5-40FD-9E47-422A587B8002}" type="presParOf" srcId="{C48DD4BC-37C0-4E76-8363-5A851C3DC578}" destId="{9D3D4988-C676-41F5-9D69-01A408033CC2}" srcOrd="1" destOrd="0" presId="urn:microsoft.com/office/officeart/2005/8/layout/hierarchy1"/>
    <dgm:cxn modelId="{206FB3EE-A7F8-4839-BDBC-5D5A72354051}" type="presParOf" srcId="{01195E9F-AEEE-489A-8CCC-C7583FC34A4C}" destId="{CAEF9E94-3C7E-4E1D-BA75-6A4651E080D7}" srcOrd="1" destOrd="0" presId="urn:microsoft.com/office/officeart/2005/8/layout/hierarchy1"/>
    <dgm:cxn modelId="{AA824C26-68DE-4AE9-85DD-11093E3015F4}" type="presParOf" srcId="{14262893-BDA0-4799-B93B-44C368832C76}" destId="{8D5C2AD9-E39E-4CBC-BC19-6FD02DEB6CCC}" srcOrd="4" destOrd="0" presId="urn:microsoft.com/office/officeart/2005/8/layout/hierarchy1"/>
    <dgm:cxn modelId="{EC5B83AA-2FEC-4795-A91B-81A5846188D0}" type="presParOf" srcId="{14262893-BDA0-4799-B93B-44C368832C76}" destId="{1AFC8574-34AE-4CBE-ABE4-7EC4D110D4E2}" srcOrd="5" destOrd="0" presId="urn:microsoft.com/office/officeart/2005/8/layout/hierarchy1"/>
    <dgm:cxn modelId="{153D9D27-6F79-47AB-A9F9-0EB8FCD06135}" type="presParOf" srcId="{1AFC8574-34AE-4CBE-ABE4-7EC4D110D4E2}" destId="{9C6754BF-3317-41F6-8E3E-BDE3124A862E}" srcOrd="0" destOrd="0" presId="urn:microsoft.com/office/officeart/2005/8/layout/hierarchy1"/>
    <dgm:cxn modelId="{7979134D-37B5-4BC9-A2BF-A03A716A011E}" type="presParOf" srcId="{9C6754BF-3317-41F6-8E3E-BDE3124A862E}" destId="{A7AC4E02-CDA5-4D2C-9BFD-AA0903824DC9}" srcOrd="0" destOrd="0" presId="urn:microsoft.com/office/officeart/2005/8/layout/hierarchy1"/>
    <dgm:cxn modelId="{240D3979-6271-4BF3-9032-4EB3741A9027}" type="presParOf" srcId="{9C6754BF-3317-41F6-8E3E-BDE3124A862E}" destId="{B7BC2A92-7F78-48F7-ACB3-E420822B0B13}" srcOrd="1" destOrd="0" presId="urn:microsoft.com/office/officeart/2005/8/layout/hierarchy1"/>
    <dgm:cxn modelId="{CD490C65-2CB7-40D9-AFF0-4A2170F0D4F6}" type="presParOf" srcId="{1AFC8574-34AE-4CBE-ABE4-7EC4D110D4E2}" destId="{0E51EB49-DE75-4B1C-AA06-A4EDAAEC1456}" srcOrd="1" destOrd="0" presId="urn:microsoft.com/office/officeart/2005/8/layout/hierarchy1"/>
    <dgm:cxn modelId="{5FEE0DCB-7EB2-47C0-B050-069B261B8EA9}" type="presParOf" srcId="{0E51EB49-DE75-4B1C-AA06-A4EDAAEC1456}" destId="{4D03604B-97E0-4892-B8E2-40A8BF4E26DB}" srcOrd="0" destOrd="0" presId="urn:microsoft.com/office/officeart/2005/8/layout/hierarchy1"/>
    <dgm:cxn modelId="{9748C529-4E31-4745-9C27-1D2AF25DD64E}" type="presParOf" srcId="{0E51EB49-DE75-4B1C-AA06-A4EDAAEC1456}" destId="{7E243B10-A9C8-474B-B8FE-D12BF49AC472}" srcOrd="1" destOrd="0" presId="urn:microsoft.com/office/officeart/2005/8/layout/hierarchy1"/>
    <dgm:cxn modelId="{504A7D56-0F82-4139-8527-5CC24CCB7E2B}" type="presParOf" srcId="{7E243B10-A9C8-474B-B8FE-D12BF49AC472}" destId="{08B83519-83C6-46A0-965B-D1B30F82FDA7}" srcOrd="0" destOrd="0" presId="urn:microsoft.com/office/officeart/2005/8/layout/hierarchy1"/>
    <dgm:cxn modelId="{90DA8444-E7B2-4193-B3E8-5541E706CC7E}" type="presParOf" srcId="{08B83519-83C6-46A0-965B-D1B30F82FDA7}" destId="{454A123B-4B71-4E5F-AC42-E8B36319DFB9}" srcOrd="0" destOrd="0" presId="urn:microsoft.com/office/officeart/2005/8/layout/hierarchy1"/>
    <dgm:cxn modelId="{5310C8B4-5538-4F21-9272-BB1E75DF1F27}" type="presParOf" srcId="{08B83519-83C6-46A0-965B-D1B30F82FDA7}" destId="{508FA476-121C-4269-9DE0-74D0CFBA2893}" srcOrd="1" destOrd="0" presId="urn:microsoft.com/office/officeart/2005/8/layout/hierarchy1"/>
    <dgm:cxn modelId="{17FF076F-3278-4E27-9296-5F45484E7722}" type="presParOf" srcId="{7E243B10-A9C8-474B-B8FE-D12BF49AC472}" destId="{EFB96FD0-32DF-421D-9E1F-056F09781A7C}" srcOrd="1" destOrd="0" presId="urn:microsoft.com/office/officeart/2005/8/layout/hierarchy1"/>
    <dgm:cxn modelId="{4A725820-36E9-4C8D-ACFC-DE43A4679167}" type="presParOf" srcId="{0E51EB49-DE75-4B1C-AA06-A4EDAAEC1456}" destId="{D0EC63CD-C87B-473A-A64C-4FBDFF0F6077}" srcOrd="2" destOrd="0" presId="urn:microsoft.com/office/officeart/2005/8/layout/hierarchy1"/>
    <dgm:cxn modelId="{54E81314-2404-4E98-9389-D7EA232F18EC}" type="presParOf" srcId="{0E51EB49-DE75-4B1C-AA06-A4EDAAEC1456}" destId="{CBD526CA-D39F-4FA0-AC3A-AAAB6607F12F}" srcOrd="3" destOrd="0" presId="urn:microsoft.com/office/officeart/2005/8/layout/hierarchy1"/>
    <dgm:cxn modelId="{31FF89CE-6057-4354-AFCF-65BE033E589E}" type="presParOf" srcId="{CBD526CA-D39F-4FA0-AC3A-AAAB6607F12F}" destId="{DC71349D-F154-4F39-AEAA-9775525432E2}" srcOrd="0" destOrd="0" presId="urn:microsoft.com/office/officeart/2005/8/layout/hierarchy1"/>
    <dgm:cxn modelId="{D6820EF3-B094-41A3-8F4D-E890DC40C876}" type="presParOf" srcId="{DC71349D-F154-4F39-AEAA-9775525432E2}" destId="{0F942770-D0A5-4F1C-BD6A-F839482CE3A3}" srcOrd="0" destOrd="0" presId="urn:microsoft.com/office/officeart/2005/8/layout/hierarchy1"/>
    <dgm:cxn modelId="{9E57BD19-28B0-44A8-95D3-575B6C77C4F4}" type="presParOf" srcId="{DC71349D-F154-4F39-AEAA-9775525432E2}" destId="{B44AD4AE-4D07-4F2B-8BBA-B34FBF8BC1D6}" srcOrd="1" destOrd="0" presId="urn:microsoft.com/office/officeart/2005/8/layout/hierarchy1"/>
    <dgm:cxn modelId="{D5CBD8D2-782C-440F-8011-463DFDF47228}" type="presParOf" srcId="{CBD526CA-D39F-4FA0-AC3A-AAAB6607F12F}" destId="{A0000EAA-3D1A-4023-B05A-18A930177FBF}" srcOrd="1" destOrd="0" presId="urn:microsoft.com/office/officeart/2005/8/layout/hierarchy1"/>
    <dgm:cxn modelId="{5A3ABC6E-5745-4FDB-93F4-FC0B0812F47B}" type="presParOf" srcId="{14262893-BDA0-4799-B93B-44C368832C76}" destId="{D3F80CFD-41A7-4301-8393-64E71B0030C7}" srcOrd="6" destOrd="0" presId="urn:microsoft.com/office/officeart/2005/8/layout/hierarchy1"/>
    <dgm:cxn modelId="{F8B83A6C-7F9A-44BF-BCFA-32DD07CA4604}" type="presParOf" srcId="{14262893-BDA0-4799-B93B-44C368832C76}" destId="{A454E702-BDC8-45FB-946C-C3CEBB080BFE}" srcOrd="7" destOrd="0" presId="urn:microsoft.com/office/officeart/2005/8/layout/hierarchy1"/>
    <dgm:cxn modelId="{167880C9-9401-48FE-A879-DF35C62DB426}" type="presParOf" srcId="{A454E702-BDC8-45FB-946C-C3CEBB080BFE}" destId="{4036BB6A-8181-4AC4-97F5-1CF180A4D331}" srcOrd="0" destOrd="0" presId="urn:microsoft.com/office/officeart/2005/8/layout/hierarchy1"/>
    <dgm:cxn modelId="{0D90EDEF-8823-4815-885D-842684E39F67}" type="presParOf" srcId="{4036BB6A-8181-4AC4-97F5-1CF180A4D331}" destId="{0005A7DF-6F69-4436-89C1-C3EFD9697B2D}" srcOrd="0" destOrd="0" presId="urn:microsoft.com/office/officeart/2005/8/layout/hierarchy1"/>
    <dgm:cxn modelId="{6B747B4D-9755-475A-8B4A-5556FD6F0350}" type="presParOf" srcId="{4036BB6A-8181-4AC4-97F5-1CF180A4D331}" destId="{5D5C4B3E-23CC-4E5A-870C-8BAC8B94C86F}" srcOrd="1" destOrd="0" presId="urn:microsoft.com/office/officeart/2005/8/layout/hierarchy1"/>
    <dgm:cxn modelId="{A278C44D-C169-4F49-89BC-F9DCC8533C71}" type="presParOf" srcId="{A454E702-BDC8-45FB-946C-C3CEBB080BFE}" destId="{9E6A128E-B2B7-4B88-A201-E5D1FD7F217B}" srcOrd="1" destOrd="0" presId="urn:microsoft.com/office/officeart/2005/8/layout/hierarchy1"/>
    <dgm:cxn modelId="{8345BCCD-2C8A-4D21-AB20-6B8EE4D0868E}" type="presParOf" srcId="{9E6A128E-B2B7-4B88-A201-E5D1FD7F217B}" destId="{EBF146A4-BF83-4027-A8B2-07EA7C59ACCF}" srcOrd="0" destOrd="0" presId="urn:microsoft.com/office/officeart/2005/8/layout/hierarchy1"/>
    <dgm:cxn modelId="{F53B8030-0767-465D-9D13-3C415EC65D9B}" type="presParOf" srcId="{9E6A128E-B2B7-4B88-A201-E5D1FD7F217B}" destId="{5BC12D57-6521-4EE4-AF9F-B76AA96DB06B}" srcOrd="1" destOrd="0" presId="urn:microsoft.com/office/officeart/2005/8/layout/hierarchy1"/>
    <dgm:cxn modelId="{B73A33D8-6F2F-40A1-9DFC-5393298D296A}" type="presParOf" srcId="{5BC12D57-6521-4EE4-AF9F-B76AA96DB06B}" destId="{C4FE1788-2E47-4C31-8DA6-5F9A5B35FB70}" srcOrd="0" destOrd="0" presId="urn:microsoft.com/office/officeart/2005/8/layout/hierarchy1"/>
    <dgm:cxn modelId="{885428C3-FA73-46BF-9B8E-40D632E97467}" type="presParOf" srcId="{C4FE1788-2E47-4C31-8DA6-5F9A5B35FB70}" destId="{DFE18BAB-EB2D-498F-9712-4D8DA9619FFF}" srcOrd="0" destOrd="0" presId="urn:microsoft.com/office/officeart/2005/8/layout/hierarchy1"/>
    <dgm:cxn modelId="{267A877F-6B7F-4839-8742-5505179C300C}" type="presParOf" srcId="{C4FE1788-2E47-4C31-8DA6-5F9A5B35FB70}" destId="{196D795C-1F37-436D-B109-70397D7DDCB8}" srcOrd="1" destOrd="0" presId="urn:microsoft.com/office/officeart/2005/8/layout/hierarchy1"/>
    <dgm:cxn modelId="{F1EA5A38-F277-4069-9E98-7D9DE9EAEB69}" type="presParOf" srcId="{5BC12D57-6521-4EE4-AF9F-B76AA96DB06B}" destId="{FD99CA6C-E647-413B-840D-053FC46E4AA0}" srcOrd="1" destOrd="0" presId="urn:microsoft.com/office/officeart/2005/8/layout/hierarchy1"/>
    <dgm:cxn modelId="{8C311CE8-6534-40BF-945C-43D5DC171B2D}" type="presParOf" srcId="{9E6A128E-B2B7-4B88-A201-E5D1FD7F217B}" destId="{7ACCD19E-3990-4DEE-BBEC-0D701CA5A503}" srcOrd="2" destOrd="0" presId="urn:microsoft.com/office/officeart/2005/8/layout/hierarchy1"/>
    <dgm:cxn modelId="{905EF07A-0D41-4D6E-B978-49F8EAD72306}" type="presParOf" srcId="{9E6A128E-B2B7-4B88-A201-E5D1FD7F217B}" destId="{6CE4D181-2A70-41EC-9990-120EFCA442AC}" srcOrd="3" destOrd="0" presId="urn:microsoft.com/office/officeart/2005/8/layout/hierarchy1"/>
    <dgm:cxn modelId="{8D717F80-6EE8-4DF9-AF4A-5C4DFEE28EC4}" type="presParOf" srcId="{6CE4D181-2A70-41EC-9990-120EFCA442AC}" destId="{D3AAE939-E722-4BFF-8EA4-F182C3162D45}" srcOrd="0" destOrd="0" presId="urn:microsoft.com/office/officeart/2005/8/layout/hierarchy1"/>
    <dgm:cxn modelId="{E7FD2136-8661-4DCE-B698-C2FF7B7C24F4}" type="presParOf" srcId="{D3AAE939-E722-4BFF-8EA4-F182C3162D45}" destId="{8F987FB5-4A1F-4035-961F-4B2DB53D5260}" srcOrd="0" destOrd="0" presId="urn:microsoft.com/office/officeart/2005/8/layout/hierarchy1"/>
    <dgm:cxn modelId="{53FA879D-5097-4A37-AEDF-36A5F4169934}" type="presParOf" srcId="{D3AAE939-E722-4BFF-8EA4-F182C3162D45}" destId="{BD8F2820-0723-48F5-83E9-13B6FED2D455}" srcOrd="1" destOrd="0" presId="urn:microsoft.com/office/officeart/2005/8/layout/hierarchy1"/>
    <dgm:cxn modelId="{D6F22087-7907-4008-9A69-51E571F1A752}" type="presParOf" srcId="{6CE4D181-2A70-41EC-9990-120EFCA442AC}" destId="{4A133807-0FB9-4BB8-9842-36C06E0A8F52}" srcOrd="1" destOrd="0" presId="urn:microsoft.com/office/officeart/2005/8/layout/hierarchy1"/>
    <dgm:cxn modelId="{B5B01DBB-F408-47B4-B5D0-CC39BA806E9C}" type="presParOf" srcId="{9E6A128E-B2B7-4B88-A201-E5D1FD7F217B}" destId="{26D0CDCE-8356-4577-9BDF-8A52B65CC5B1}" srcOrd="4" destOrd="0" presId="urn:microsoft.com/office/officeart/2005/8/layout/hierarchy1"/>
    <dgm:cxn modelId="{D4BBB9AB-42B5-46D4-A161-FB8A9BDB5EFE}" type="presParOf" srcId="{9E6A128E-B2B7-4B88-A201-E5D1FD7F217B}" destId="{18AE7640-CF6E-45B0-AEE9-BDA9F07C9BD8}" srcOrd="5" destOrd="0" presId="urn:microsoft.com/office/officeart/2005/8/layout/hierarchy1"/>
    <dgm:cxn modelId="{BF42F497-D68B-4286-AAE1-82CF6032D9FC}" type="presParOf" srcId="{18AE7640-CF6E-45B0-AEE9-BDA9F07C9BD8}" destId="{D8D7FE17-7151-4B88-A821-EC78FF4FB838}" srcOrd="0" destOrd="0" presId="urn:microsoft.com/office/officeart/2005/8/layout/hierarchy1"/>
    <dgm:cxn modelId="{0317BD98-61F9-40BB-BB3A-491034A6C16C}" type="presParOf" srcId="{D8D7FE17-7151-4B88-A821-EC78FF4FB838}" destId="{ADAB9AA1-0A1F-449A-B15D-2D1E4181BA3A}" srcOrd="0" destOrd="0" presId="urn:microsoft.com/office/officeart/2005/8/layout/hierarchy1"/>
    <dgm:cxn modelId="{CB1974A8-B84D-43E6-9D26-AF192FDCAE77}" type="presParOf" srcId="{D8D7FE17-7151-4B88-A821-EC78FF4FB838}" destId="{9B01A43D-DE28-455B-983D-022E541D8667}" srcOrd="1" destOrd="0" presId="urn:microsoft.com/office/officeart/2005/8/layout/hierarchy1"/>
    <dgm:cxn modelId="{DF99EA92-96D4-4D49-838B-59C1B72532CF}" type="presParOf" srcId="{18AE7640-CF6E-45B0-AEE9-BDA9F07C9BD8}" destId="{2D0C5297-E833-4665-B389-F93F56D99E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0CDCE-8356-4577-9BDF-8A52B65CC5B1}">
      <dsp:nvSpPr>
        <dsp:cNvPr id="0" name=""/>
        <dsp:cNvSpPr/>
      </dsp:nvSpPr>
      <dsp:spPr>
        <a:xfrm>
          <a:off x="4817290" y="1423096"/>
          <a:ext cx="1765885" cy="151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28"/>
              </a:lnTo>
              <a:lnTo>
                <a:pt x="1765885" y="76528"/>
              </a:lnTo>
              <a:lnTo>
                <a:pt x="1765885" y="151075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CCD19E-3990-4DEE-BBEC-0D701CA5A503}">
      <dsp:nvSpPr>
        <dsp:cNvPr id="0" name=""/>
        <dsp:cNvSpPr/>
      </dsp:nvSpPr>
      <dsp:spPr>
        <a:xfrm>
          <a:off x="4817290" y="927585"/>
          <a:ext cx="1558113" cy="495510"/>
        </a:xfrm>
        <a:custGeom>
          <a:avLst/>
          <a:gdLst/>
          <a:ahLst/>
          <a:cxnLst/>
          <a:rect l="0" t="0" r="0" b="0"/>
          <a:pathLst>
            <a:path>
              <a:moveTo>
                <a:pt x="0" y="495510"/>
              </a:moveTo>
              <a:lnTo>
                <a:pt x="1558113" y="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146A4-BF83-4027-A8B2-07EA7C59ACCF}">
      <dsp:nvSpPr>
        <dsp:cNvPr id="0" name=""/>
        <dsp:cNvSpPr/>
      </dsp:nvSpPr>
      <dsp:spPr>
        <a:xfrm>
          <a:off x="4817290" y="1423096"/>
          <a:ext cx="141798" cy="773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802"/>
              </a:lnTo>
              <a:lnTo>
                <a:pt x="141798" y="698802"/>
              </a:lnTo>
              <a:lnTo>
                <a:pt x="141798" y="773349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80CFD-41A7-4301-8393-64E71B0030C7}">
      <dsp:nvSpPr>
        <dsp:cNvPr id="0" name=""/>
        <dsp:cNvSpPr/>
      </dsp:nvSpPr>
      <dsp:spPr>
        <a:xfrm>
          <a:off x="4685705" y="718395"/>
          <a:ext cx="91440" cy="2599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381"/>
              </a:lnTo>
              <a:lnTo>
                <a:pt x="131585" y="185381"/>
              </a:lnTo>
              <a:lnTo>
                <a:pt x="131585" y="25992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EC63CD-C87B-473A-A64C-4FBDFF0F6077}">
      <dsp:nvSpPr>
        <dsp:cNvPr id="0" name=""/>
        <dsp:cNvSpPr/>
      </dsp:nvSpPr>
      <dsp:spPr>
        <a:xfrm>
          <a:off x="8211771" y="879775"/>
          <a:ext cx="278892" cy="2055965"/>
        </a:xfrm>
        <a:custGeom>
          <a:avLst/>
          <a:gdLst/>
          <a:ahLst/>
          <a:cxnLst/>
          <a:rect l="0" t="0" r="0" b="0"/>
          <a:pathLst>
            <a:path>
              <a:moveTo>
                <a:pt x="278892" y="0"/>
              </a:moveTo>
              <a:lnTo>
                <a:pt x="278892" y="1981418"/>
              </a:lnTo>
              <a:lnTo>
                <a:pt x="0" y="1981418"/>
              </a:lnTo>
              <a:lnTo>
                <a:pt x="0" y="2055965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03604B-97E0-4892-B8E2-40A8BF4E26DB}">
      <dsp:nvSpPr>
        <dsp:cNvPr id="0" name=""/>
        <dsp:cNvSpPr/>
      </dsp:nvSpPr>
      <dsp:spPr>
        <a:xfrm>
          <a:off x="8341890" y="879775"/>
          <a:ext cx="148774" cy="494253"/>
        </a:xfrm>
        <a:custGeom>
          <a:avLst/>
          <a:gdLst/>
          <a:ahLst/>
          <a:cxnLst/>
          <a:rect l="0" t="0" r="0" b="0"/>
          <a:pathLst>
            <a:path>
              <a:moveTo>
                <a:pt x="148774" y="0"/>
              </a:moveTo>
              <a:lnTo>
                <a:pt x="148774" y="419707"/>
              </a:lnTo>
              <a:lnTo>
                <a:pt x="0" y="419707"/>
              </a:lnTo>
              <a:lnTo>
                <a:pt x="0" y="49425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5C2AD9-E39E-4CBC-BC19-6FD02DEB6CCC}">
      <dsp:nvSpPr>
        <dsp:cNvPr id="0" name=""/>
        <dsp:cNvSpPr/>
      </dsp:nvSpPr>
      <dsp:spPr>
        <a:xfrm>
          <a:off x="4731425" y="579775"/>
          <a:ext cx="3759239" cy="138620"/>
        </a:xfrm>
        <a:custGeom>
          <a:avLst/>
          <a:gdLst/>
          <a:ahLst/>
          <a:cxnLst/>
          <a:rect l="0" t="0" r="0" b="0"/>
          <a:pathLst>
            <a:path>
              <a:moveTo>
                <a:pt x="0" y="138620"/>
              </a:moveTo>
              <a:lnTo>
                <a:pt x="3759239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58A3A-6F42-4276-B5A2-25F8B6C960FF}">
      <dsp:nvSpPr>
        <dsp:cNvPr id="0" name=""/>
        <dsp:cNvSpPr/>
      </dsp:nvSpPr>
      <dsp:spPr>
        <a:xfrm>
          <a:off x="2907586" y="1233469"/>
          <a:ext cx="713409" cy="1543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465"/>
              </a:lnTo>
              <a:lnTo>
                <a:pt x="713409" y="1468465"/>
              </a:lnTo>
              <a:lnTo>
                <a:pt x="713409" y="154301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2687C-6334-4758-9268-23C0128AA2FC}">
      <dsp:nvSpPr>
        <dsp:cNvPr id="0" name=""/>
        <dsp:cNvSpPr/>
      </dsp:nvSpPr>
      <dsp:spPr>
        <a:xfrm>
          <a:off x="2861866" y="1233469"/>
          <a:ext cx="91440" cy="2620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7545"/>
              </a:lnTo>
              <a:lnTo>
                <a:pt x="56083" y="187545"/>
              </a:lnTo>
              <a:lnTo>
                <a:pt x="56083" y="26209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6C6966-2619-4D22-B2B1-DE2E7CF7FCEB}">
      <dsp:nvSpPr>
        <dsp:cNvPr id="0" name=""/>
        <dsp:cNvSpPr/>
      </dsp:nvSpPr>
      <dsp:spPr>
        <a:xfrm>
          <a:off x="2907586" y="718395"/>
          <a:ext cx="1823838" cy="113791"/>
        </a:xfrm>
        <a:custGeom>
          <a:avLst/>
          <a:gdLst/>
          <a:ahLst/>
          <a:cxnLst/>
          <a:rect l="0" t="0" r="0" b="0"/>
          <a:pathLst>
            <a:path>
              <a:moveTo>
                <a:pt x="1823838" y="0"/>
              </a:moveTo>
              <a:lnTo>
                <a:pt x="1823838" y="39244"/>
              </a:lnTo>
              <a:lnTo>
                <a:pt x="0" y="39244"/>
              </a:lnTo>
              <a:lnTo>
                <a:pt x="0" y="11379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85BCE-4D15-4780-ABBF-71B6D31CCD47}">
      <dsp:nvSpPr>
        <dsp:cNvPr id="0" name=""/>
        <dsp:cNvSpPr/>
      </dsp:nvSpPr>
      <dsp:spPr>
        <a:xfrm>
          <a:off x="1517327" y="2615306"/>
          <a:ext cx="971853" cy="352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893"/>
              </a:lnTo>
              <a:lnTo>
                <a:pt x="971853" y="277893"/>
              </a:lnTo>
              <a:lnTo>
                <a:pt x="971853" y="35244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B10AF-98AC-4023-8DD2-FB6C591F4EE6}">
      <dsp:nvSpPr>
        <dsp:cNvPr id="0" name=""/>
        <dsp:cNvSpPr/>
      </dsp:nvSpPr>
      <dsp:spPr>
        <a:xfrm>
          <a:off x="1393764" y="2615306"/>
          <a:ext cx="91440" cy="438755"/>
        </a:xfrm>
        <a:custGeom>
          <a:avLst/>
          <a:gdLst/>
          <a:ahLst/>
          <a:cxnLst/>
          <a:rect l="0" t="0" r="0" b="0"/>
          <a:pathLst>
            <a:path>
              <a:moveTo>
                <a:pt x="123562" y="0"/>
              </a:moveTo>
              <a:lnTo>
                <a:pt x="123562" y="364209"/>
              </a:lnTo>
              <a:lnTo>
                <a:pt x="45720" y="364209"/>
              </a:lnTo>
              <a:lnTo>
                <a:pt x="45720" y="438755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5DF60A-6853-42C7-92B2-2635F9807E0C}">
      <dsp:nvSpPr>
        <dsp:cNvPr id="0" name=""/>
        <dsp:cNvSpPr/>
      </dsp:nvSpPr>
      <dsp:spPr>
        <a:xfrm>
          <a:off x="413628" y="2615306"/>
          <a:ext cx="1103699" cy="446670"/>
        </a:xfrm>
        <a:custGeom>
          <a:avLst/>
          <a:gdLst/>
          <a:ahLst/>
          <a:cxnLst/>
          <a:rect l="0" t="0" r="0" b="0"/>
          <a:pathLst>
            <a:path>
              <a:moveTo>
                <a:pt x="1103699" y="0"/>
              </a:moveTo>
              <a:lnTo>
                <a:pt x="1103699" y="372124"/>
              </a:lnTo>
              <a:lnTo>
                <a:pt x="0" y="372124"/>
              </a:lnTo>
              <a:lnTo>
                <a:pt x="0" y="44667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F58600-1672-4C0C-B0C2-930130D5F6A1}">
      <dsp:nvSpPr>
        <dsp:cNvPr id="0" name=""/>
        <dsp:cNvSpPr/>
      </dsp:nvSpPr>
      <dsp:spPr>
        <a:xfrm>
          <a:off x="560201" y="973975"/>
          <a:ext cx="957126" cy="5615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6983"/>
              </a:lnTo>
              <a:lnTo>
                <a:pt x="957126" y="486983"/>
              </a:lnTo>
              <a:lnTo>
                <a:pt x="957126" y="56153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F406F7-BA85-47A4-AD51-BD2CC408132E}">
      <dsp:nvSpPr>
        <dsp:cNvPr id="0" name=""/>
        <dsp:cNvSpPr/>
      </dsp:nvSpPr>
      <dsp:spPr>
        <a:xfrm>
          <a:off x="386791" y="973975"/>
          <a:ext cx="173410" cy="576696"/>
        </a:xfrm>
        <a:custGeom>
          <a:avLst/>
          <a:gdLst/>
          <a:ahLst/>
          <a:cxnLst/>
          <a:rect l="0" t="0" r="0" b="0"/>
          <a:pathLst>
            <a:path>
              <a:moveTo>
                <a:pt x="173410" y="0"/>
              </a:moveTo>
              <a:lnTo>
                <a:pt x="173410" y="502149"/>
              </a:lnTo>
              <a:lnTo>
                <a:pt x="0" y="502149"/>
              </a:lnTo>
              <a:lnTo>
                <a:pt x="0" y="57669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DB4185-97A5-4F66-9608-37E03D633944}">
      <dsp:nvSpPr>
        <dsp:cNvPr id="0" name=""/>
        <dsp:cNvSpPr/>
      </dsp:nvSpPr>
      <dsp:spPr>
        <a:xfrm>
          <a:off x="560201" y="466127"/>
          <a:ext cx="4171223" cy="252268"/>
        </a:xfrm>
        <a:custGeom>
          <a:avLst/>
          <a:gdLst/>
          <a:ahLst/>
          <a:cxnLst/>
          <a:rect l="0" t="0" r="0" b="0"/>
          <a:pathLst>
            <a:path>
              <a:moveTo>
                <a:pt x="4171223" y="252268"/>
              </a:move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E09C4-49F4-420C-A112-6AEC8862727A}">
      <dsp:nvSpPr>
        <dsp:cNvPr id="0" name=""/>
        <dsp:cNvSpPr/>
      </dsp:nvSpPr>
      <dsp:spPr>
        <a:xfrm>
          <a:off x="3806757" y="-84940"/>
          <a:ext cx="1849335" cy="8033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08C7A-32E1-4A2B-A5A9-18A6C87511C8}">
      <dsp:nvSpPr>
        <dsp:cNvPr id="0" name=""/>
        <dsp:cNvSpPr/>
      </dsp:nvSpPr>
      <dsp:spPr>
        <a:xfrm>
          <a:off x="3896169" y="0"/>
          <a:ext cx="1849335" cy="803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Московский гребной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клуб</a:t>
          </a:r>
        </a:p>
      </dsp:txBody>
      <dsp:txXfrm>
        <a:off x="3919698" y="23529"/>
        <a:ext cx="1802277" cy="756278"/>
      </dsp:txXfrm>
    </dsp:sp>
    <dsp:sp modelId="{2A2ECA2A-230E-4E70-A872-B7AA4A51C204}">
      <dsp:nvSpPr>
        <dsp:cNvPr id="0" name=""/>
        <dsp:cNvSpPr/>
      </dsp:nvSpPr>
      <dsp:spPr>
        <a:xfrm>
          <a:off x="-495" y="466127"/>
          <a:ext cx="1121393" cy="507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B2120-44DA-4E7C-8442-41370FBAB00C}">
      <dsp:nvSpPr>
        <dsp:cNvPr id="0" name=""/>
        <dsp:cNvSpPr/>
      </dsp:nvSpPr>
      <dsp:spPr>
        <a:xfrm>
          <a:off x="88916" y="551067"/>
          <a:ext cx="1121393" cy="5078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b="1" kern="1200" dirty="0"/>
            <a:t>академическая, народная, индор гребля, САПы</a:t>
          </a:r>
        </a:p>
      </dsp:txBody>
      <dsp:txXfrm>
        <a:off x="103790" y="565941"/>
        <a:ext cx="1091645" cy="478100"/>
      </dsp:txXfrm>
    </dsp:sp>
    <dsp:sp modelId="{6217348B-D274-44E8-BA88-814695585FD0}">
      <dsp:nvSpPr>
        <dsp:cNvPr id="0" name=""/>
        <dsp:cNvSpPr/>
      </dsp:nvSpPr>
      <dsp:spPr>
        <a:xfrm>
          <a:off x="-89411" y="1550672"/>
          <a:ext cx="952405" cy="10432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B50B3-C25E-4D29-8AF8-BE0642F90593}">
      <dsp:nvSpPr>
        <dsp:cNvPr id="0" name=""/>
        <dsp:cNvSpPr/>
      </dsp:nvSpPr>
      <dsp:spPr>
        <a:xfrm>
          <a:off x="0" y="1635613"/>
          <a:ext cx="952405" cy="1043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kern="1200" dirty="0"/>
            <a:t>от значка ГТО к Олимпийской </a:t>
          </a:r>
          <a:r>
            <a:rPr lang="ru-RU" sz="900" b="1" kern="1200" dirty="0" smtClean="0"/>
            <a:t>медали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kern="1200" dirty="0" smtClean="0"/>
            <a:t>Школьники</a:t>
          </a:r>
        </a:p>
      </dsp:txBody>
      <dsp:txXfrm>
        <a:off x="27895" y="1663508"/>
        <a:ext cx="896615" cy="987439"/>
      </dsp:txXfrm>
    </dsp:sp>
    <dsp:sp modelId="{188F3C01-FE2E-4986-906C-CCA01EEABC32}">
      <dsp:nvSpPr>
        <dsp:cNvPr id="0" name=""/>
        <dsp:cNvSpPr/>
      </dsp:nvSpPr>
      <dsp:spPr>
        <a:xfrm>
          <a:off x="1056752" y="1535506"/>
          <a:ext cx="921151" cy="1079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4417C-7C36-42E7-B5C2-2EBE2DDCA142}">
      <dsp:nvSpPr>
        <dsp:cNvPr id="0" name=""/>
        <dsp:cNvSpPr/>
      </dsp:nvSpPr>
      <dsp:spPr>
        <a:xfrm>
          <a:off x="1146163" y="1620446"/>
          <a:ext cx="921151" cy="1079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kern="1200" dirty="0"/>
            <a:t>МАССОВЫЙ СПОРТ от каждого по повозможностям, каждому по </a:t>
          </a:r>
          <a:r>
            <a:rPr lang="ru-RU" sz="700" b="1" kern="1200" dirty="0" smtClean="0"/>
            <a:t>потребности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kern="1200" dirty="0" smtClean="0"/>
            <a:t>Студенты любители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kern="1200" dirty="0" smtClean="0"/>
            <a:t>ветераны</a:t>
          </a:r>
          <a:endParaRPr lang="ru-RU" sz="700" b="1" kern="1200" dirty="0"/>
        </a:p>
      </dsp:txBody>
      <dsp:txXfrm>
        <a:off x="1173143" y="1647426"/>
        <a:ext cx="867191" cy="1025840"/>
      </dsp:txXfrm>
    </dsp:sp>
    <dsp:sp modelId="{C99A9DF3-B191-417E-A624-69E64C958BBD}">
      <dsp:nvSpPr>
        <dsp:cNvPr id="0" name=""/>
        <dsp:cNvSpPr/>
      </dsp:nvSpPr>
      <dsp:spPr>
        <a:xfrm>
          <a:off x="11276" y="3061977"/>
          <a:ext cx="804702" cy="510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8783A-B17E-4FFC-874D-57F0D4A4D749}">
      <dsp:nvSpPr>
        <dsp:cNvPr id="0" name=""/>
        <dsp:cNvSpPr/>
      </dsp:nvSpPr>
      <dsp:spPr>
        <a:xfrm>
          <a:off x="100688" y="3146918"/>
          <a:ext cx="804702" cy="5109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kern="1200" dirty="0"/>
            <a:t>СТУДЕНЧЕСКИЙ СПОРТ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kern="1200" dirty="0"/>
            <a:t>(МАИ, РУДН)</a:t>
          </a:r>
        </a:p>
      </dsp:txBody>
      <dsp:txXfrm>
        <a:off x="115654" y="3161884"/>
        <a:ext cx="774770" cy="481054"/>
      </dsp:txXfrm>
    </dsp:sp>
    <dsp:sp modelId="{D6C2D751-0A3B-4E33-9498-F64BD15EAD6F}">
      <dsp:nvSpPr>
        <dsp:cNvPr id="0" name=""/>
        <dsp:cNvSpPr/>
      </dsp:nvSpPr>
      <dsp:spPr>
        <a:xfrm>
          <a:off x="980832" y="3054062"/>
          <a:ext cx="917304" cy="10173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144A1-CC5A-4170-8B43-570397C62C34}">
      <dsp:nvSpPr>
        <dsp:cNvPr id="0" name=""/>
        <dsp:cNvSpPr/>
      </dsp:nvSpPr>
      <dsp:spPr>
        <a:xfrm>
          <a:off x="1070243" y="3139003"/>
          <a:ext cx="917304" cy="10173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b="1" kern="1200" dirty="0"/>
            <a:t>ГРЕБЛЯ КАК ФИТНЕС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b="1" kern="1200" dirty="0"/>
            <a:t>солнце, воздух и вода - залог здоровой семьи, семейные занятия</a:t>
          </a:r>
        </a:p>
      </dsp:txBody>
      <dsp:txXfrm>
        <a:off x="1097110" y="3165870"/>
        <a:ext cx="863570" cy="963618"/>
      </dsp:txXfrm>
    </dsp:sp>
    <dsp:sp modelId="{1AC29A38-3950-4085-9744-F2AB576A588D}">
      <dsp:nvSpPr>
        <dsp:cNvPr id="0" name=""/>
        <dsp:cNvSpPr/>
      </dsp:nvSpPr>
      <dsp:spPr>
        <a:xfrm>
          <a:off x="2066724" y="2967746"/>
          <a:ext cx="844913" cy="11185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706E7-7B20-4BDE-AEE2-DE4818D654D7}">
      <dsp:nvSpPr>
        <dsp:cNvPr id="0" name=""/>
        <dsp:cNvSpPr/>
      </dsp:nvSpPr>
      <dsp:spPr>
        <a:xfrm>
          <a:off x="2156135" y="3052687"/>
          <a:ext cx="844913" cy="111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kern="1200" dirty="0"/>
            <a:t>ЛЮБИТЕЛИ, активное долголетие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kern="1200" dirty="0"/>
            <a:t>ВЕТЕРАНЫ гребного спорта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700" b="1" kern="1200" dirty="0"/>
            <a:t>ЧМ среди ветеранов</a:t>
          </a:r>
          <a:r>
            <a:rPr lang="ru-RU" sz="700" kern="1200" dirty="0"/>
            <a:t>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2180882" y="3077434"/>
        <a:ext cx="795419" cy="1069100"/>
      </dsp:txXfrm>
    </dsp:sp>
    <dsp:sp modelId="{EB62C77C-E9B1-4DB4-85C6-BE25211FBE81}">
      <dsp:nvSpPr>
        <dsp:cNvPr id="0" name=""/>
        <dsp:cNvSpPr/>
      </dsp:nvSpPr>
      <dsp:spPr>
        <a:xfrm>
          <a:off x="2191099" y="832187"/>
          <a:ext cx="1432974" cy="4012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C5DA92-41D4-440D-8C6E-3F71C1C28F4E}">
      <dsp:nvSpPr>
        <dsp:cNvPr id="0" name=""/>
        <dsp:cNvSpPr/>
      </dsp:nvSpPr>
      <dsp:spPr>
        <a:xfrm>
          <a:off x="2280511" y="917128"/>
          <a:ext cx="1432974" cy="4012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/>
            <a:t>клубная деятельность</a:t>
          </a:r>
        </a:p>
      </dsp:txBody>
      <dsp:txXfrm>
        <a:off x="2292264" y="928881"/>
        <a:ext cx="1409468" cy="377776"/>
      </dsp:txXfrm>
    </dsp:sp>
    <dsp:sp modelId="{5DC52019-E09B-4174-A02C-CF992AD1BC03}">
      <dsp:nvSpPr>
        <dsp:cNvPr id="0" name=""/>
        <dsp:cNvSpPr/>
      </dsp:nvSpPr>
      <dsp:spPr>
        <a:xfrm>
          <a:off x="2515599" y="1495562"/>
          <a:ext cx="804702" cy="10521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CFA4D-D33B-4EDC-BEDF-64D650341E4C}">
      <dsp:nvSpPr>
        <dsp:cNvPr id="0" name=""/>
        <dsp:cNvSpPr/>
      </dsp:nvSpPr>
      <dsp:spPr>
        <a:xfrm>
          <a:off x="2605010" y="1580503"/>
          <a:ext cx="804702" cy="10521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культурно-спортивные мероприятия для членов клуба, активный </a:t>
          </a:r>
          <a:r>
            <a:rPr lang="ru-RU" sz="800" b="1" kern="1200" dirty="0" smtClean="0"/>
            <a:t>отдых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Члены Клуба</a:t>
          </a:r>
          <a:endParaRPr lang="ru-RU" sz="800" b="1" kern="1200" dirty="0"/>
        </a:p>
      </dsp:txBody>
      <dsp:txXfrm>
        <a:off x="2628579" y="1604072"/>
        <a:ext cx="757564" cy="1005028"/>
      </dsp:txXfrm>
    </dsp:sp>
    <dsp:sp modelId="{C1EB14E0-5868-4CD9-92B2-17F731D3D0D5}">
      <dsp:nvSpPr>
        <dsp:cNvPr id="0" name=""/>
        <dsp:cNvSpPr/>
      </dsp:nvSpPr>
      <dsp:spPr>
        <a:xfrm>
          <a:off x="3218645" y="2776481"/>
          <a:ext cx="804702" cy="1122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D4988-C676-41F5-9D69-01A408033CC2}">
      <dsp:nvSpPr>
        <dsp:cNvPr id="0" name=""/>
        <dsp:cNvSpPr/>
      </dsp:nvSpPr>
      <dsp:spPr>
        <a:xfrm>
          <a:off x="3308056" y="2861422"/>
          <a:ext cx="804702" cy="11220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выезды в зимние и летние лагеря, на базы  МГК: Валдай, Крым, Дагестан</a:t>
          </a:r>
        </a:p>
      </dsp:txBody>
      <dsp:txXfrm>
        <a:off x="3331625" y="2884991"/>
        <a:ext cx="757564" cy="1074875"/>
      </dsp:txXfrm>
    </dsp:sp>
    <dsp:sp modelId="{A7AC4E02-CDA5-4D2C-9BFD-AA0903824DC9}">
      <dsp:nvSpPr>
        <dsp:cNvPr id="0" name=""/>
        <dsp:cNvSpPr/>
      </dsp:nvSpPr>
      <dsp:spPr>
        <a:xfrm>
          <a:off x="7974657" y="579775"/>
          <a:ext cx="1032014" cy="29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C2A92-7F78-48F7-ACB3-E420822B0B13}">
      <dsp:nvSpPr>
        <dsp:cNvPr id="0" name=""/>
        <dsp:cNvSpPr/>
      </dsp:nvSpPr>
      <dsp:spPr>
        <a:xfrm>
          <a:off x="8064068" y="664716"/>
          <a:ext cx="1032014" cy="29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/>
            <a:t>тир</a:t>
          </a:r>
        </a:p>
      </dsp:txBody>
      <dsp:txXfrm>
        <a:off x="8072855" y="673503"/>
        <a:ext cx="1014440" cy="282425"/>
      </dsp:txXfrm>
    </dsp:sp>
    <dsp:sp modelId="{454A123B-4B71-4E5F-AC42-E8B36319DFB9}">
      <dsp:nvSpPr>
        <dsp:cNvPr id="0" name=""/>
        <dsp:cNvSpPr/>
      </dsp:nvSpPr>
      <dsp:spPr>
        <a:xfrm>
          <a:off x="7830703" y="1374029"/>
          <a:ext cx="1022374" cy="1367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FA476-121C-4269-9DE0-74D0CFBA2893}">
      <dsp:nvSpPr>
        <dsp:cNvPr id="0" name=""/>
        <dsp:cNvSpPr/>
      </dsp:nvSpPr>
      <dsp:spPr>
        <a:xfrm>
          <a:off x="7920114" y="1458970"/>
          <a:ext cx="1022374" cy="1367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патриотическое воспитание молодежи, начальная военная подготовка, обучение стрельбе</a:t>
          </a:r>
        </a:p>
      </dsp:txBody>
      <dsp:txXfrm>
        <a:off x="7950058" y="1488914"/>
        <a:ext cx="962486" cy="1307158"/>
      </dsp:txXfrm>
    </dsp:sp>
    <dsp:sp modelId="{0F942770-D0A5-4F1C-BD6A-F839482CE3A3}">
      <dsp:nvSpPr>
        <dsp:cNvPr id="0" name=""/>
        <dsp:cNvSpPr/>
      </dsp:nvSpPr>
      <dsp:spPr>
        <a:xfrm>
          <a:off x="7809420" y="2935740"/>
          <a:ext cx="804702" cy="835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AD4AE-4D07-4F2B-8BBA-B34FBF8BC1D6}">
      <dsp:nvSpPr>
        <dsp:cNvPr id="0" name=""/>
        <dsp:cNvSpPr/>
      </dsp:nvSpPr>
      <dsp:spPr>
        <a:xfrm>
          <a:off x="7898832" y="3020681"/>
          <a:ext cx="804702" cy="8350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лазерный тир, стрельба из пневматического оружия</a:t>
          </a:r>
        </a:p>
      </dsp:txBody>
      <dsp:txXfrm>
        <a:off x="7922401" y="3044250"/>
        <a:ext cx="757564" cy="787920"/>
      </dsp:txXfrm>
    </dsp:sp>
    <dsp:sp modelId="{0005A7DF-6F69-4436-89C1-C3EFD9697B2D}">
      <dsp:nvSpPr>
        <dsp:cNvPr id="0" name=""/>
        <dsp:cNvSpPr/>
      </dsp:nvSpPr>
      <dsp:spPr>
        <a:xfrm>
          <a:off x="4146144" y="978324"/>
          <a:ext cx="1342292" cy="4447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C4B3E-23CC-4E5A-870C-8BAC8B94C86F}">
      <dsp:nvSpPr>
        <dsp:cNvPr id="0" name=""/>
        <dsp:cNvSpPr/>
      </dsp:nvSpPr>
      <dsp:spPr>
        <a:xfrm>
          <a:off x="4235556" y="1063265"/>
          <a:ext cx="1342292" cy="444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/>
            <a:t>адаптивная гребля</a:t>
          </a:r>
        </a:p>
      </dsp:txBody>
      <dsp:txXfrm>
        <a:off x="4248583" y="1076292"/>
        <a:ext cx="1316238" cy="418718"/>
      </dsp:txXfrm>
    </dsp:sp>
    <dsp:sp modelId="{DFE18BAB-EB2D-498F-9712-4D8DA9619FFF}">
      <dsp:nvSpPr>
        <dsp:cNvPr id="0" name=""/>
        <dsp:cNvSpPr/>
      </dsp:nvSpPr>
      <dsp:spPr>
        <a:xfrm>
          <a:off x="4490740" y="2196446"/>
          <a:ext cx="936697" cy="1297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D795C-1F37-436D-B109-70397D7DDCB8}">
      <dsp:nvSpPr>
        <dsp:cNvPr id="0" name=""/>
        <dsp:cNvSpPr/>
      </dsp:nvSpPr>
      <dsp:spPr>
        <a:xfrm>
          <a:off x="4580152" y="2281387"/>
          <a:ext cx="936697" cy="1297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обучение и тренировки лиц с ограниченными возможгостями здоровья</a:t>
          </a:r>
        </a:p>
      </dsp:txBody>
      <dsp:txXfrm>
        <a:off x="4607587" y="2308822"/>
        <a:ext cx="881827" cy="1242814"/>
      </dsp:txXfrm>
    </dsp:sp>
    <dsp:sp modelId="{8F987FB5-4A1F-4035-961F-4B2DB53D5260}">
      <dsp:nvSpPr>
        <dsp:cNvPr id="0" name=""/>
        <dsp:cNvSpPr/>
      </dsp:nvSpPr>
      <dsp:spPr>
        <a:xfrm>
          <a:off x="5872263" y="927585"/>
          <a:ext cx="1006280" cy="510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F2820-0723-48F5-83E9-13B6FED2D455}">
      <dsp:nvSpPr>
        <dsp:cNvPr id="0" name=""/>
        <dsp:cNvSpPr/>
      </dsp:nvSpPr>
      <dsp:spPr>
        <a:xfrm>
          <a:off x="5961675" y="1012526"/>
          <a:ext cx="1006280" cy="5109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медико-восстановительный центр</a:t>
          </a:r>
        </a:p>
      </dsp:txBody>
      <dsp:txXfrm>
        <a:off x="5976641" y="1027492"/>
        <a:ext cx="976348" cy="481054"/>
      </dsp:txXfrm>
    </dsp:sp>
    <dsp:sp modelId="{ADAB9AA1-0A1F-449A-B15D-2D1E4181BA3A}">
      <dsp:nvSpPr>
        <dsp:cNvPr id="0" name=""/>
        <dsp:cNvSpPr/>
      </dsp:nvSpPr>
      <dsp:spPr>
        <a:xfrm>
          <a:off x="6073843" y="1574172"/>
          <a:ext cx="1018664" cy="13208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1A43D-DE28-455B-983D-022E541D8667}">
      <dsp:nvSpPr>
        <dsp:cNvPr id="0" name=""/>
        <dsp:cNvSpPr/>
      </dsp:nvSpPr>
      <dsp:spPr>
        <a:xfrm>
          <a:off x="6163255" y="1659113"/>
          <a:ext cx="1018664" cy="1320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оказание медицинской и методической поддержке спортсменов и членов клуба</a:t>
          </a:r>
        </a:p>
      </dsp:txBody>
      <dsp:txXfrm>
        <a:off x="6193091" y="1688949"/>
        <a:ext cx="958992" cy="1261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28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9293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336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0684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37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260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7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5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49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66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24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9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15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95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93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C3961-4673-45C3-B01E-449CA324D38E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C250837-33FD-4727-B513-B72CD0DE9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51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2.jpeg"/><Relationship Id="rId7" Type="http://schemas.openxmlformats.org/officeDocument/2006/relationships/image" Target="../media/image1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5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11.e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image" Target="../media/image7.jpeg"/><Relationship Id="rId12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4.jpeg"/><Relationship Id="rId9" Type="http://schemas.openxmlformats.org/officeDocument/2006/relationships/diagramData" Target="../diagrams/data1.xml"/><Relationship Id="rId1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2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22.png"/><Relationship Id="rId5" Type="http://schemas.openxmlformats.org/officeDocument/2006/relationships/image" Target="../media/image5.jpeg"/><Relationship Id="rId10" Type="http://schemas.openxmlformats.org/officeDocument/2006/relationships/image" Target="../media/image21.jpeg"/><Relationship Id="rId4" Type="http://schemas.openxmlformats.org/officeDocument/2006/relationships/image" Target="../media/image19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11" Type="http://schemas.openxmlformats.org/officeDocument/2006/relationships/image" Target="../media/image24.e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4099" y="2008188"/>
            <a:ext cx="8124825" cy="1506537"/>
          </a:xfrm>
        </p:spPr>
        <p:txBody>
          <a:bodyPr>
            <a:normAutofit/>
          </a:bodyPr>
          <a:lstStyle/>
          <a:p>
            <a:r>
              <a:rPr lang="ru-RU" sz="4400" b="1" dirty="0"/>
              <a:t>Московский Гребной клуб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0218FB-6A13-4C7F-86CF-929809F4B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502667" cy="7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0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5785" y="348356"/>
            <a:ext cx="8344160" cy="103496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Программы Московского гребного клуба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b="1" dirty="0" smtClean="0"/>
              <a:t>(</a:t>
            </a:r>
            <a:r>
              <a:rPr lang="ru-RU" sz="2400" b="1" dirty="0"/>
              <a:t>реализация 2021-2022 </a:t>
            </a:r>
            <a:r>
              <a:rPr lang="ru-RU" sz="2400" b="1" dirty="0" smtClean="0"/>
              <a:t>гг</a:t>
            </a:r>
            <a:r>
              <a:rPr lang="ru-RU" sz="2400" b="1" dirty="0"/>
              <a:t>.)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8450" y="1674690"/>
            <a:ext cx="9353550" cy="3163033"/>
          </a:xfrm>
        </p:spPr>
        <p:txBody>
          <a:bodyPr>
            <a:normAutofit/>
          </a:bodyPr>
          <a:lstStyle/>
          <a:p>
            <a:pPr algn="l"/>
            <a:endParaRPr lang="ru-RU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«Школьная гребная Лига города Москвы»,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«Активное долголетие в гребном спорте»,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«Гребной спорт для всех»,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«От значка ГТО к Олимпийской медали»,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«Спортивно-культурный досуг для членов Клуба»,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«Спортивный волонтер» и др.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FC2051-5F19-4C61-B89A-7DC6441AEA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07" y="5688424"/>
            <a:ext cx="1477758" cy="8312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40422D-ACD2-44BC-9792-EB1E40BABE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4" y="5676417"/>
            <a:ext cx="1249450" cy="8332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3BDAA-F982-4B6C-8F27-F3285F2F67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44" y="5656017"/>
            <a:ext cx="1281185" cy="8516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5F68B6B-5253-45B5-B653-8F327BDA50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94" y="5483561"/>
            <a:ext cx="1860472" cy="12395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ABBE7B-AB3A-44E3-8217-1337420F88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92" y="5664411"/>
            <a:ext cx="1499104" cy="8432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2FC2C08-90DE-4729-89D3-636DB8BE11A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8" y="5687000"/>
            <a:ext cx="1249450" cy="8326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C646E8-554E-4CC8-AB2E-F4933E457EA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2" y="5686718"/>
            <a:ext cx="1249450" cy="83322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9846" y="3483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0679" y="347922"/>
            <a:ext cx="780450" cy="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24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2"/>
          <a:stretch>
            <a:fillRect/>
          </a:stretch>
        </p:blipFill>
        <p:spPr>
          <a:xfrm>
            <a:off x="9196826" y="5158155"/>
            <a:ext cx="2700109" cy="15179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384310E-8011-4005-97AF-31974230CF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7" y="5298831"/>
            <a:ext cx="2285690" cy="14749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849" y="170211"/>
            <a:ext cx="8105775" cy="916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Мероприятия клуба, участие в соревнованиях, народная дипломатия</a:t>
            </a: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0429" y="1185089"/>
            <a:ext cx="9744076" cy="4087446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900" b="1" dirty="0"/>
              <a:t>2017 год: выездной спортивный семинар и интерактив, г. Валдай, оз. Велье, турбаза «Великое Озеро»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900" b="1" dirty="0"/>
              <a:t>2018 год: марафон на лодках Ладога с ветеранами из Германии, Швейцарии, Бельгии от Гребного канала Москва мимо Кремля, вокруг острова Балчуг. Затем по реке от г. Тарусы до г. Коломны с участием в Дне города Москва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900" b="1" dirty="0"/>
              <a:t>2018/2019/2021гг.: Открытый московский гребной марафон с участием студентов из Оксфорда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900" b="1" dirty="0"/>
              <a:t>2017/2018/2019гг.: участие во всероссийских и международных соревнованиях членов Клуба: в Чемпионате России среди ветеранов, в клубном чемпионате мира категории Мастерс по академической гребле, в Большой Московской регате и других соревнованиях.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900" b="1" dirty="0">
                <a:solidFill>
                  <a:schemeClr val="tx1"/>
                </a:solidFill>
              </a:rPr>
              <a:t>Организ</a:t>
            </a:r>
            <a:r>
              <a:rPr lang="ru-RU" sz="1900" b="1" dirty="0"/>
              <a:t>ация и проведение гонки на призы газеты «Вечерняя </a:t>
            </a:r>
            <a:r>
              <a:rPr lang="ru-RU" sz="1900" b="1" dirty="0">
                <a:solidFill>
                  <a:schemeClr val="tx1"/>
                </a:solidFill>
              </a:rPr>
              <a:t>Москва»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AEF61E-FDBD-4966-AF10-91A650C5CA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92" y="5842839"/>
            <a:ext cx="1249450" cy="8332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EA25EE-B4DA-4E45-B226-E04FEFB7AC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19" y="5842839"/>
            <a:ext cx="1281185" cy="8516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5A2361-DBEF-43E1-949D-9907E111EE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98" y="5843619"/>
            <a:ext cx="1249451" cy="8324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5FB7C6-E5D3-4B03-B9E0-48884A601FF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97" y="5842839"/>
            <a:ext cx="1249450" cy="83322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4987" y="2500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9008" y="137938"/>
            <a:ext cx="780450" cy="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8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398" y="279107"/>
            <a:ext cx="8105775" cy="10588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Перспективы развития Московского гребного клуба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552" y="1589613"/>
            <a:ext cx="9744076" cy="3971132"/>
          </a:xfrm>
        </p:spPr>
        <p:txBody>
          <a:bodyPr>
            <a:normAutofit fontScale="77500" lnSpcReduction="2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/>
              <a:t>Привлечение школьников ЗАО к занятиям греблей через организацию групп дополнительного образования в школах и на Гребном канале Москва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/>
              <a:t>Развитие системы спортивных соревнований для населения, разработка мероприятий для ЕКП Москомспорта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/>
              <a:t>Строительство быстровозводимого, некапитального сооружения для Московского гребного клуба (обращение в Москомспорт с предложением о выделении участка земли 1,2 га на гребном канале Москва)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/>
              <a:t>Развитие материально-технической базы Клуба – приобретение учебного инвентаря (лодки, </a:t>
            </a:r>
            <a:r>
              <a:rPr lang="ru-RU" sz="2200" b="1" dirty="0" smtClean="0"/>
              <a:t>тренажеры, </a:t>
            </a:r>
            <a:r>
              <a:rPr lang="ru-RU" sz="2200" b="1" dirty="0" smtClean="0"/>
              <a:t>велосипеды</a:t>
            </a:r>
            <a:r>
              <a:rPr lang="ru-RU" sz="2200" b="1" dirty="0"/>
              <a:t>, лыжи и пр.)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/>
              <a:t>Расширение кадрового состава, увеличение количества тренировочных групп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/>
              <a:t>Проведение спортивно-оздоровительных лагерей для групп детской спортивной подготовки Клуба в дни школьных каникул (зимние, летние)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ru-RU" sz="20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6F1DAE-4638-4BD3-89F9-50E4B50EF2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06" y="5665364"/>
            <a:ext cx="1281185" cy="8516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C50CAB-56A7-4C2F-9A9F-AB69F84B2F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69" y="5687216"/>
            <a:ext cx="1249451" cy="8324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C4941D8-F27D-4AFF-A21B-5377AD0901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72" y="5676417"/>
            <a:ext cx="1499104" cy="8432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D7E395-9C97-453F-9BF8-6EA154F2EA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49" y="5687107"/>
            <a:ext cx="1249450" cy="83266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02F43B-EC56-4527-86C5-A4EFB92FAB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0" y="5687000"/>
            <a:ext cx="1249450" cy="833227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7"/>
          <a:stretch>
            <a:fillRect/>
          </a:stretch>
        </p:blipFill>
        <p:spPr>
          <a:xfrm>
            <a:off x="5014733" y="4852183"/>
            <a:ext cx="3082005" cy="166963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9507" y="2791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8598" y="279107"/>
            <a:ext cx="780450" cy="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02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398" y="279107"/>
            <a:ext cx="8105775" cy="10588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Перспективы развития Московского гребного клуба</a:t>
            </a:r>
            <a:endParaRPr lang="ru-RU" sz="28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7053" y="1628623"/>
            <a:ext cx="9744076" cy="3971132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900" b="1" dirty="0"/>
              <a:t>Укрепление международных связей путем проведения открытых спортивных гребных соревнований, международных спортивных мероприятий в целях обмена опытом между спортсменами, тренерами и иными специалистами, участие в международных мероприятиях, студенческие соревнования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900" b="1" dirty="0"/>
              <a:t>Создание современной экосистемы, включающей в себя направления работы с жителями г. Москвы по направлениям гребной спорт, велосипед, лыжи, экотуризм на инвентаре без ДВС «СОЛНЦЕ, ВОЗДУХ И </a:t>
            </a:r>
            <a:r>
              <a:rPr lang="ru-RU" sz="1900" b="1" dirty="0" smtClean="0"/>
              <a:t>ВОДА – НАШИ </a:t>
            </a:r>
            <a:r>
              <a:rPr lang="ru-RU" sz="1900" b="1" dirty="0"/>
              <a:t>ЛУЧШИЕ ДРУЗЬЯ»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900" b="1" dirty="0"/>
              <a:t>Создание условий для духовно-нравственного и патриотического воспитания членов Клуба и занимающихся в секциях Клуба, формирование устойчивого интереса к занятиям спортом, потребности в двигательной активности, привычки к организованному досугу и ведению здорового образа жизни на основе обеспечения качественными и доступными услугами по спортивной подготовке с квалифицированными тренерскими кадрами и необходимым ресурсным обеспечением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ru-RU" sz="20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602D50-E6A0-476D-BC94-4DAD3602F2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07" y="5655801"/>
            <a:ext cx="1477758" cy="8312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EDDF65-00F2-4D5E-A3B4-DD14F4B77A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56" y="5421194"/>
            <a:ext cx="1944788" cy="12969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D5F6DB-B9A5-4C8C-AA94-648CA33F10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44" y="5656017"/>
            <a:ext cx="1281185" cy="8516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82E6FC-3529-46D5-ABF8-57DAE7462C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88" y="5656017"/>
            <a:ext cx="1249451" cy="8324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129A65-9454-4E18-8AA0-5431AF52DB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92" y="5664411"/>
            <a:ext cx="1499104" cy="8432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D326A9D-7322-4C7D-8D99-9854533188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68" y="5655801"/>
            <a:ext cx="1249450" cy="83266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FDB0D2-8F3D-455B-9D98-C0945AE3EE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0" y="5656017"/>
            <a:ext cx="1249450" cy="83322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5477" y="3226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0679" y="249850"/>
            <a:ext cx="780450" cy="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7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298" y="278044"/>
            <a:ext cx="8105775" cy="402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Наши контакты </a:t>
            </a: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276" y="2360245"/>
            <a:ext cx="9616097" cy="3969241"/>
          </a:xfrm>
        </p:spPr>
        <p:txBody>
          <a:bodyPr>
            <a:normAutofit/>
          </a:bodyPr>
          <a:lstStyle/>
          <a:p>
            <a:pPr algn="l"/>
            <a:r>
              <a:rPr lang="en-US" sz="2200" b="1" dirty="0"/>
              <a:t>                </a:t>
            </a:r>
          </a:p>
          <a:p>
            <a:pPr algn="l"/>
            <a:r>
              <a:rPr lang="ru-RU" sz="2200" b="1" dirty="0" smtClean="0"/>
              <a:t>Генеральный директор – Зеликович Юрий Семенович</a:t>
            </a:r>
            <a:endParaRPr lang="en-US" sz="2200" b="1" dirty="0" smtClean="0"/>
          </a:p>
          <a:p>
            <a:pPr algn="l"/>
            <a:r>
              <a:rPr lang="ru-RU" sz="2200" b="1" dirty="0" smtClean="0"/>
              <a:t>                г</a:t>
            </a:r>
            <a:r>
              <a:rPr lang="ru-RU" sz="2200" b="1" dirty="0"/>
              <a:t>. Москва, ул. Крылатская, д. 2, стр. </a:t>
            </a:r>
            <a:r>
              <a:rPr lang="ru-RU" sz="2200" b="1" dirty="0" smtClean="0"/>
              <a:t>20</a:t>
            </a:r>
            <a:endParaRPr lang="ru-RU" sz="2200" b="1" dirty="0"/>
          </a:p>
          <a:p>
            <a:pPr algn="l"/>
            <a:r>
              <a:rPr lang="ru-RU" sz="2200" b="1" dirty="0"/>
              <a:t>					</a:t>
            </a:r>
            <a:r>
              <a:rPr lang="ru-RU" sz="2200" b="1" dirty="0" smtClean="0"/>
              <a:t>Тел.:    </a:t>
            </a:r>
            <a:r>
              <a:rPr lang="ru-RU" sz="2200" b="1" dirty="0"/>
              <a:t>+7 985 432 </a:t>
            </a:r>
            <a:r>
              <a:rPr lang="ru-RU" sz="2200" b="1" dirty="0" smtClean="0"/>
              <a:t>1281</a:t>
            </a:r>
          </a:p>
          <a:p>
            <a:pPr algn="l"/>
            <a:r>
              <a:rPr lang="ru-RU" sz="2200" b="1" dirty="0" smtClean="0"/>
              <a:t>                              </a:t>
            </a:r>
            <a:r>
              <a:rPr lang="en-US" sz="2200" b="1" dirty="0" smtClean="0"/>
              <a:t>E-mail: zelikrow@mail.ru</a:t>
            </a:r>
            <a:endParaRPr lang="ru-RU" sz="2200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BE62A1-32BD-4BEE-81AD-2346AC59E4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95" y="1096716"/>
            <a:ext cx="2743838" cy="15434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BF1B6E-CE27-40F8-A896-19B0264FAA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779" y="1096716"/>
            <a:ext cx="2231048" cy="14878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4E30DDF-3A39-4CCF-8AD2-1F0F9D7F01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41" y="5022242"/>
            <a:ext cx="2256986" cy="15002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1483598-F038-4EA8-B2BE-AB40CDB078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8" y="4975583"/>
            <a:ext cx="2321864" cy="154694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04C6F85-930C-46B6-84E2-2E65AC66FCD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57" y="1096716"/>
            <a:ext cx="2321864" cy="1548393"/>
          </a:xfrm>
          <a:prstGeom prst="rect">
            <a:avLst/>
          </a:prstGeom>
        </p:spPr>
      </p:pic>
      <p:pic>
        <p:nvPicPr>
          <p:cNvPr id="10" name="Рисунок 9" descr="C:\Users\zelik\Downloads\телефон АSUS 8263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95" y="4743938"/>
            <a:ext cx="3212123" cy="17785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0350" y="1942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3006" y="278044"/>
            <a:ext cx="780450" cy="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35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398" y="606019"/>
            <a:ext cx="8105775" cy="4939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Наши цели</a:t>
            </a:r>
            <a:endParaRPr lang="ru-RU" sz="28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7053" y="1560786"/>
            <a:ext cx="9744076" cy="268802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b="1" dirty="0"/>
              <a:t>Развитие массового гребного спорта в г. Москве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b="1" dirty="0"/>
              <a:t>Возрождение интереса москвичей к гребле – народной, академической, </a:t>
            </a:r>
            <a:r>
              <a:rPr lang="ru-RU" sz="2200" b="1" dirty="0" err="1"/>
              <a:t>САПы</a:t>
            </a:r>
            <a:r>
              <a:rPr lang="ru-RU" sz="2200" b="1" dirty="0"/>
              <a:t>, другие дисциплины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b="1" dirty="0"/>
              <a:t>Пропаганда здорового образа жизни и активного долголетия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b="1" dirty="0"/>
              <a:t>Повышение экологической культуры населения через занятия на открытой воде и в парковой зоне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BE62A1-32BD-4BEE-81AD-2346AC59E4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07" y="5688424"/>
            <a:ext cx="1477758" cy="83123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BF1B6E-CE27-40F8-A896-19B0264FAA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4" y="5676417"/>
            <a:ext cx="1249450" cy="8332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4E30DDF-3A39-4CCF-8AD2-1F0F9D7F01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44" y="5656017"/>
            <a:ext cx="1281185" cy="8516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1483598-F038-4EA8-B2BE-AB40CDB078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48" y="5677197"/>
            <a:ext cx="1249451" cy="83244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FBB3D3B-B1B4-4A0B-8560-983DE456F9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92" y="5664411"/>
            <a:ext cx="1499104" cy="8432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135AA6D-9539-4897-A722-EDD4088FAE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8" y="5687000"/>
            <a:ext cx="1249450" cy="83266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04C6F85-930C-46B6-84E2-2E65AC66FC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0" y="5401161"/>
            <a:ext cx="2041389" cy="136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5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5220" y="215577"/>
            <a:ext cx="8105775" cy="67260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Задачи Клуба</a:t>
            </a:r>
            <a:endParaRPr lang="ru-RU" sz="28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5412" y="1078518"/>
            <a:ext cx="9249869" cy="4083269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>
                <a:latin typeface="Century Gothic" panose="020B0502020202020204" pitchFamily="34" charset="0"/>
                <a:ea typeface="Calibri" panose="020F0502020204030204" pitchFamily="34" charset="0"/>
              </a:rPr>
              <a:t>С</a:t>
            </a:r>
            <a:r>
              <a:rPr lang="ru-RU" sz="2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оздание современной инфраструктуры комплексного гребного Клуба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>
                <a:latin typeface="Century Gothic" panose="020B0502020202020204" pitchFamily="34" charset="0"/>
                <a:ea typeface="Calibri" panose="020F0502020204030204" pitchFamily="34" charset="0"/>
              </a:rPr>
              <a:t>С</a:t>
            </a:r>
            <a:r>
              <a:rPr lang="ru-RU" sz="2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оздание условий для развития массового гребного спорта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>
                <a:latin typeface="Century Gothic" panose="020B0502020202020204" pitchFamily="34" charset="0"/>
                <a:ea typeface="Calibri" panose="020F0502020204030204" pitchFamily="34" charset="0"/>
              </a:rPr>
              <a:t>П</a:t>
            </a:r>
            <a:r>
              <a:rPr lang="ru-RU" sz="2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ривлечение разных возрастных групп населения, включая школьников, студентов и их родителей к клубной деятельности и занятиям на воде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>
                <a:latin typeface="Century Gothic" panose="020B0502020202020204" pitchFamily="34" charset="0"/>
              </a:rPr>
              <a:t>Участие в </a:t>
            </a:r>
            <a:r>
              <a:rPr lang="ru-RU" sz="2200" b="1" dirty="0" smtClean="0">
                <a:latin typeface="Century Gothic" panose="020B0502020202020204" pitchFamily="34" charset="0"/>
              </a:rPr>
              <a:t>городской программе </a:t>
            </a:r>
            <a:r>
              <a:rPr lang="ru-RU" sz="2200" b="1" dirty="0">
                <a:latin typeface="Century Gothic" panose="020B0502020202020204" pitchFamily="34" charset="0"/>
              </a:rPr>
              <a:t>«Активное долголетие»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>
                <a:latin typeface="Century Gothic" panose="020B0502020202020204" pitchFamily="34" charset="0"/>
              </a:rPr>
              <a:t>Популяризация спорта, воспитание спортсменов «От значка ГТО к Олимпийской медали».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>
                <a:latin typeface="Century Gothic" panose="020B0502020202020204" pitchFamily="34" charset="0"/>
                <a:ea typeface="Calibri" panose="020F0502020204030204" pitchFamily="34" charset="0"/>
              </a:rPr>
              <a:t>У</a:t>
            </a:r>
            <a:r>
              <a:rPr lang="ru-RU" sz="2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крепление межрегиональных и международных связей</a:t>
            </a:r>
            <a:endParaRPr lang="ru-RU" sz="2200" b="1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200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BE62A1-32BD-4BEE-81AD-2346AC59E4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07" y="5688424"/>
            <a:ext cx="1477758" cy="83123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BF1B6E-CE27-40F8-A896-19B0264FAA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4" y="5676417"/>
            <a:ext cx="1249450" cy="8332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4E30DDF-3A39-4CCF-8AD2-1F0F9D7F01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44" y="5656017"/>
            <a:ext cx="1281185" cy="8516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1483598-F038-4EA8-B2BE-AB40CDB078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94" y="5483561"/>
            <a:ext cx="1860472" cy="12395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FBB3D3B-B1B4-4A0B-8560-983DE456F9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92" y="5664411"/>
            <a:ext cx="1499104" cy="8432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135AA6D-9539-4897-A722-EDD4088FAE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8" y="5687000"/>
            <a:ext cx="1249450" cy="83266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04C6F85-930C-46B6-84E2-2E65AC66FC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2" y="5686718"/>
            <a:ext cx="1249450" cy="8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50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1465" y="217109"/>
            <a:ext cx="8696326" cy="5766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С нами гребной </a:t>
            </a:r>
            <a:r>
              <a:rPr lang="ru-RU" sz="2400" b="1" dirty="0"/>
              <a:t>спорт в г. Москве </a:t>
            </a:r>
            <a:r>
              <a:rPr lang="ru-RU" sz="2400" b="1" dirty="0" smtClean="0"/>
              <a:t>развивают</a:t>
            </a:r>
            <a:endParaRPr lang="ru-RU" sz="2400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BE62A1-32BD-4BEE-81AD-2346AC59E4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07" y="5688424"/>
            <a:ext cx="1477758" cy="83123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BF1B6E-CE27-40F8-A896-19B0264FAA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4" y="5676417"/>
            <a:ext cx="1249450" cy="8332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4E30DDF-3A39-4CCF-8AD2-1F0F9D7F01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44" y="5656017"/>
            <a:ext cx="1281185" cy="8516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1483598-F038-4EA8-B2BE-AB40CDB078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17" y="5687000"/>
            <a:ext cx="1249451" cy="83244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FBB3D3B-B1B4-4A0B-8560-983DE456F9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92" y="5664411"/>
            <a:ext cx="1499104" cy="8432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135AA6D-9539-4897-A722-EDD4088FAE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09" y="5434424"/>
            <a:ext cx="1942946" cy="129482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04C6F85-930C-46B6-84E2-2E65AC66FCD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0" y="5687000"/>
            <a:ext cx="1249450" cy="833227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6F48F34-3938-417E-AA66-432FD38CB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04301"/>
              </p:ext>
            </p:extLst>
          </p:nvPr>
        </p:nvGraphicFramePr>
        <p:xfrm>
          <a:off x="1821439" y="1037811"/>
          <a:ext cx="9540485" cy="78182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7385">
                  <a:extLst>
                    <a:ext uri="{9D8B030D-6E8A-4147-A177-3AD203B41FA5}">
                      <a16:colId xmlns:a16="http://schemas.microsoft.com/office/drawing/2014/main" val="3821868025"/>
                    </a:ext>
                  </a:extLst>
                </a:gridCol>
                <a:gridCol w="4873100">
                  <a:extLst>
                    <a:ext uri="{9D8B030D-6E8A-4147-A177-3AD203B41FA5}">
                      <a16:colId xmlns:a16="http://schemas.microsoft.com/office/drawing/2014/main" val="2019272796"/>
                    </a:ext>
                  </a:extLst>
                </a:gridCol>
              </a:tblGrid>
              <a:tr h="3909327"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ru-RU" sz="16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4 </a:t>
                      </a:r>
                      <a:r>
                        <a:rPr lang="ru-RU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организации, подведомственные </a:t>
                      </a:r>
                      <a:r>
                        <a:rPr lang="ru-RU" sz="16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      Москомспорту</a:t>
                      </a:r>
                      <a:r>
                        <a:rPr lang="ru-RU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: </a:t>
                      </a: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ГБПОУ «МССУОР №2» 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Москомспорта</a:t>
                      </a:r>
                      <a:endParaRPr lang="ru-RU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ГБУ 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ФСО «Юность Москвы» Москомспорта</a:t>
                      </a:r>
                      <a:endParaRPr lang="ru-RU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ГБУ СШОР «Хлебниково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» Москомспорта </a:t>
                      </a:r>
                      <a:endParaRPr lang="ru-RU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ГБУ ЦОП 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Москомспорта</a:t>
                      </a:r>
                      <a:endParaRPr lang="ru-RU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lvl="0" indent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 2 ведомственные 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организации </a:t>
                      </a: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АНО ЦСП «Динамо»</a:t>
                      </a: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ФАУ МО РФ ЦСКА </a:t>
                      </a:r>
                      <a:endParaRPr lang="ru-RU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ru-RU" sz="16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      8 </a:t>
                      </a:r>
                      <a:r>
                        <a:rPr lang="ru-RU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самостоятельных организаций: </a:t>
                      </a: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АНО «Московский Гребной Клуб» </a:t>
                      </a:r>
                      <a:r>
                        <a:rPr lang="ru-RU" sz="16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- 105 </a:t>
                      </a:r>
                      <a:r>
                        <a:rPr lang="ru-RU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человек </a:t>
                      </a:r>
                      <a:r>
                        <a:rPr lang="ru-RU" sz="16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(спортсмены, любители, ветераны, студенты, дети)</a:t>
                      </a:r>
                      <a:endParaRPr lang="ru-RU" sz="16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АНО «Спарта» - 40 любителей и 12 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детей</a:t>
                      </a: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АНО 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СДЮШОР «Буревестник» 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- 50 спортсменов</a:t>
                      </a: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АНО 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АВВС «Ф. Ушакова» - 44 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ветерана</a:t>
                      </a: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СК «</a:t>
                      </a:r>
                      <a:r>
                        <a:rPr lang="ru-RU" sz="16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Silver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forest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» - 45 любителей</a:t>
                      </a: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СК «Труд» 2 спортсмена, 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СК «Стрелка» - 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1спортсмен</a:t>
                      </a:r>
                    </a:p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ЧОУ 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ДО «Водник» - спортсменов нет, территория сдается в </a:t>
                      </a:r>
                      <a:r>
                        <a:rPr lang="ru-RU" sz="16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+mn-cs"/>
                        </a:rPr>
                        <a:t>аренду</a:t>
                      </a:r>
                      <a:endParaRPr lang="ru-RU" sz="16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7969972"/>
                  </a:ext>
                </a:extLst>
              </a:tr>
              <a:tr h="3465988">
                <a:tc>
                  <a:txBody>
                    <a:bodyPr/>
                    <a:lstStyle/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endParaRPr lang="ru-RU" sz="16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1" indent="-342900" algn="l" defTabSz="457200" rtl="0" eaLnBrk="1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>
                          <a:tab pos="914400" algn="l"/>
                        </a:tabLst>
                      </a:pPr>
                      <a:endParaRPr lang="ru-RU" sz="16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0923732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0022" y="2171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84923" y="4774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583469"/>
              </p:ext>
            </p:extLst>
          </p:nvPr>
        </p:nvGraphicFramePr>
        <p:xfrm>
          <a:off x="11134332" y="217109"/>
          <a:ext cx="922338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r:id="rId10" imgW="24688800" imgH="29260800" progId="Unknown">
                  <p:embed/>
                </p:oleObj>
              </mc:Choice>
              <mc:Fallback>
                <p:oleObj r:id="rId10" imgW="24688800" imgH="29260800" progId="Unknown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34332" y="217109"/>
                        <a:ext cx="922338" cy="1120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387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1624" y="348356"/>
            <a:ext cx="9829801" cy="8378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В клубе занимаются жители </a:t>
            </a:r>
            <a:r>
              <a:rPr lang="ru-RU" sz="3100" b="1" dirty="0" smtClean="0"/>
              <a:t>города и гости столицы</a:t>
            </a:r>
            <a:endParaRPr lang="ru-RU" sz="32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371" y="1648317"/>
            <a:ext cx="9353550" cy="335805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/>
              <a:t>В настоящее время в Московском Гребном клубе с разной степенью периодичности </a:t>
            </a:r>
            <a:r>
              <a:rPr lang="ru-RU" sz="2000" b="1" dirty="0" smtClean="0"/>
              <a:t>занимается </a:t>
            </a:r>
            <a:r>
              <a:rPr lang="ru-RU" sz="2000" b="1" dirty="0"/>
              <a:t>105 жителей Москвы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Дети и подростки от 10 до 19 лет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Студенты и учащиеся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Любители всех возрастов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Семейные группы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Действующие спортсмены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Ветераны спорта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730EDE-E820-4508-83A5-A86FA3D40D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07" y="5468474"/>
            <a:ext cx="2177039" cy="12245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798636-376F-407D-9F02-11DDC2D5BA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4" y="5676417"/>
            <a:ext cx="1249450" cy="8332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03AFDD-D5BC-4C84-8264-847D0EC8B7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44" y="5656017"/>
            <a:ext cx="1281185" cy="8516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E9317F-100C-4E0C-AF48-989B996E1F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69" y="5687216"/>
            <a:ext cx="1249451" cy="8324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2F0CAD-4550-4C81-AD26-FAEEEFB650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92" y="5664411"/>
            <a:ext cx="1499104" cy="8432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964B66-5BB6-4852-8EF3-9F5DC31C81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49" y="5687107"/>
            <a:ext cx="1249450" cy="8326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299ACB-0856-43B8-8C81-BB0823B4AC0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0" y="5687000"/>
            <a:ext cx="1249450" cy="83322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9846" y="33753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0679" y="348356"/>
            <a:ext cx="780450" cy="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6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1623" y="229823"/>
            <a:ext cx="9829801" cy="4953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Структура </a:t>
            </a:r>
            <a:r>
              <a:rPr lang="ru-RU" sz="3200" b="1" dirty="0"/>
              <a:t>Московского Гребного клуба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730EDE-E820-4508-83A5-A86FA3D40D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07" y="5655801"/>
            <a:ext cx="1477758" cy="8312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798636-376F-407D-9F02-11DDC2D5BA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56" y="5421194"/>
            <a:ext cx="1944788" cy="12969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03AFDD-D5BC-4C84-8264-847D0EC8B7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44" y="5656017"/>
            <a:ext cx="1281185" cy="8516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E9317F-100C-4E0C-AF48-989B996E1F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88" y="5656017"/>
            <a:ext cx="1249451" cy="8324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2F0CAD-4550-4C81-AD26-FAEEEFB650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92" y="5664411"/>
            <a:ext cx="1499104" cy="8432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964B66-5BB6-4852-8EF3-9F5DC31C81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68" y="5655801"/>
            <a:ext cx="1249450" cy="8326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299ACB-0856-43B8-8C81-BB0823B4AC0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0" y="5656017"/>
            <a:ext cx="1249450" cy="833227"/>
          </a:xfrm>
          <a:prstGeom prst="rect">
            <a:avLst/>
          </a:prstGeom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114FC5FE-7D17-468C-9219-2DE8F01CD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804166"/>
              </p:ext>
            </p:extLst>
          </p:nvPr>
        </p:nvGraphicFramePr>
        <p:xfrm>
          <a:off x="2128867" y="1154746"/>
          <a:ext cx="9792221" cy="450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11199" y="229823"/>
            <a:ext cx="780450" cy="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22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980" y="394614"/>
            <a:ext cx="9410699" cy="86091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Материально-техническое и кадровое обеспечение Клуба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2609" y="1572423"/>
            <a:ext cx="9744076" cy="3674192"/>
          </a:xfrm>
        </p:spPr>
        <p:txBody>
          <a:bodyPr>
            <a:normAutofit lnSpcReduction="10000"/>
          </a:bodyPr>
          <a:lstStyle/>
          <a:p>
            <a:pPr indent="457200" algn="just"/>
            <a:r>
              <a:rPr lang="ru-RU" sz="2400" b="1" dirty="0"/>
              <a:t>Московский гребной клуб располагает 19 лодками (9 одиночек, 3 двойки, 2 четверки, 3 восьмерки, 2 учебные лодки, 3 гребных тренажера, </a:t>
            </a:r>
            <a:r>
              <a:rPr lang="ru-RU" sz="2400" b="1" dirty="0" smtClean="0"/>
              <a:t>велосипеды).</a:t>
            </a:r>
            <a:endParaRPr lang="ru-RU" sz="2400" b="1" dirty="0"/>
          </a:p>
          <a:p>
            <a:pPr indent="457200" algn="just"/>
            <a:r>
              <a:rPr lang="ru-RU" sz="2400" b="1" dirty="0"/>
              <a:t>Со всеми категориями населения работают опытные тренеры с педагогическим и физкультурным образованием, неоднократные победители Чемпионатов Мира, Европы и Олимпиад, среди которых Заслуженные мастера спорта СССР В. Елисеев, В. Переверзев, Л. Коноплева, Мастер спорта Международного класса Ю. Зеликович, мастера спорта и действующие педагоги.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6A7FC5-C0A1-4808-B11A-837A862069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58" y="5688424"/>
            <a:ext cx="1477758" cy="8312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2FD3B0-E75C-46C4-9C85-D1B4031C22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64" y="5665223"/>
            <a:ext cx="1249450" cy="8332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0DA678-F817-4F4C-AB85-179744CF23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44" y="5656017"/>
            <a:ext cx="1281185" cy="8516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587C22-A5FE-4B2D-8D18-1CDE7CD787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80" y="5687216"/>
            <a:ext cx="1249451" cy="8324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1B9313-7E21-4276-9CFD-5F2DFA7400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62" y="5445842"/>
            <a:ext cx="2201436" cy="123830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801C73-0216-4E38-8569-5FABACFC3B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60" y="5687000"/>
            <a:ext cx="1249450" cy="8326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BA4AF88-3DA8-424C-935E-A1EB6524E3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2" y="5665223"/>
            <a:ext cx="1249450" cy="83322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6738" y="2266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0679" y="460025"/>
            <a:ext cx="780450" cy="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12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372" y="1031387"/>
            <a:ext cx="9829801" cy="5678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Информационное обеспечение деятельности клуба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9754" y="1441150"/>
            <a:ext cx="9353550" cy="3776785"/>
          </a:xfrm>
        </p:spPr>
        <p:txBody>
          <a:bodyPr>
            <a:normAutofit/>
          </a:bodyPr>
          <a:lstStyle/>
          <a:p>
            <a:pPr algn="l"/>
            <a:endParaRPr lang="ru-RU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    			</a:t>
            </a:r>
            <a:r>
              <a:rPr lang="en-US" sz="2000" b="1" dirty="0" err="1"/>
              <a:t>masters.mrc|Moscow</a:t>
            </a:r>
            <a:r>
              <a:rPr lang="en-US" sz="2000" b="1" dirty="0"/>
              <a:t> Rowing Club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pPr algn="l"/>
            <a:r>
              <a:rPr lang="ru-RU" sz="2000" b="1" dirty="0" smtClean="0"/>
              <a:t> </a:t>
            </a:r>
            <a:endParaRPr lang="ru-RU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                     Московский гребной </a:t>
            </a:r>
            <a:r>
              <a:rPr lang="ru-RU" sz="2000" b="1" dirty="0" smtClean="0"/>
              <a:t>клуб</a:t>
            </a:r>
          </a:p>
          <a:p>
            <a:pPr algn="l"/>
            <a:endParaRPr lang="ru-RU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				</a:t>
            </a:r>
            <a:r>
              <a:rPr lang="en-US" sz="2000" b="1" dirty="0" smtClean="0"/>
              <a:t>mosrowingclub</a:t>
            </a:r>
            <a:endParaRPr lang="ru-RU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 err="1" smtClean="0"/>
              <a:t>Youtube</a:t>
            </a:r>
            <a:r>
              <a:rPr lang="ru-RU" sz="2000" b="1" dirty="0"/>
              <a:t>	</a:t>
            </a:r>
            <a:r>
              <a:rPr lang="ru-RU" sz="2000" b="1" dirty="0" smtClean="0"/>
              <a:t>СКИФ ТВ 2020</a:t>
            </a:r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730EDE-E820-4508-83A5-A86FA3D40D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77" y="5688705"/>
            <a:ext cx="1477758" cy="8312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798636-376F-407D-9F02-11DDC2D5BA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83" y="5687000"/>
            <a:ext cx="1249450" cy="8332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03AFDD-D5BC-4C84-8264-847D0EC8B7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103" y="5498204"/>
            <a:ext cx="1759057" cy="11692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E9317F-100C-4E0C-AF48-989B996E1F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80" y="5692103"/>
            <a:ext cx="1249451" cy="8324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2F0CAD-4550-4C81-AD26-FAEEEFB650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281" y="5681989"/>
            <a:ext cx="1499104" cy="8432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964B66-5BB6-4852-8EF3-9F5DC31C81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79" y="5687281"/>
            <a:ext cx="1249450" cy="8326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299ACB-0856-43B8-8C81-BB0823B4AC0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2" y="5687000"/>
            <a:ext cx="1249450" cy="833227"/>
          </a:xfrm>
          <a:prstGeom prst="rect">
            <a:avLst/>
          </a:prstGeom>
        </p:spPr>
      </p:pic>
      <p:pic>
        <p:nvPicPr>
          <p:cNvPr id="11" name="Рисунок 10" descr="Instagram новая иконка Бесплатные векторы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18" y="1813169"/>
            <a:ext cx="509005" cy="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avatars.mds.yandex.net/i?id=4375b0e159a13e3703df4d47bea71c5f-5349850-images-thumbs&amp;ref=rim&amp;n=33&amp;w=228&amp;h=206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79" y="2730725"/>
            <a:ext cx="649682" cy="52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mosgidrovid.ru/wp-content/uploads/2018/09/social_icons_vk.png"/>
          <p:cNvPicPr/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64" y="3644784"/>
            <a:ext cx="412705" cy="3954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06400" y="4454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7013" y="363199"/>
            <a:ext cx="780450" cy="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9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DB689-8E8E-49B7-9AC9-292B266B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1624" y="348356"/>
            <a:ext cx="9829801" cy="8864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Источники финансирования Московского Гребного клуба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635E6-F41E-4468-A77E-D6B840200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7511" y="1312985"/>
            <a:ext cx="9353550" cy="3173047"/>
          </a:xfrm>
        </p:spPr>
        <p:txBody>
          <a:bodyPr>
            <a:normAutofit/>
          </a:bodyPr>
          <a:lstStyle/>
          <a:p>
            <a:pPr algn="l"/>
            <a:endParaRPr lang="ru-RU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Членские взносы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Пожертвования физических и юридических лиц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Спонсорские целевые взносы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Субсидии Москомспорта и Минспорта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Участие в грантовых программах, региональных и федеральных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Иные источники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53CE7-B718-42B0-8C60-CD28A8A465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07" y="5688424"/>
            <a:ext cx="1477758" cy="8312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BF34B4-7143-4F42-98E6-B712EB57A5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4" y="5676417"/>
            <a:ext cx="1249450" cy="8332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B22586-FCCA-4BC4-A0B5-6394ACCD41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44" y="5656017"/>
            <a:ext cx="1281185" cy="8516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E8B0F9C-77C4-4DD2-A7E0-86E10ED9ED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48" y="5677197"/>
            <a:ext cx="1249451" cy="8324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65A2177-D563-4586-AADA-90306DF048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92" y="5664411"/>
            <a:ext cx="1499104" cy="8432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66D215C-0159-40E3-95A0-CEECB22F6A4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8" y="5687000"/>
            <a:ext cx="1249450" cy="8326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7FD8738-72F7-4F56-88DC-9D866F8968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0" y="5401161"/>
            <a:ext cx="2041389" cy="1361352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18930" y="4532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235125"/>
              </p:ext>
            </p:extLst>
          </p:nvPr>
        </p:nvGraphicFramePr>
        <p:xfrm>
          <a:off x="518930" y="453293"/>
          <a:ext cx="93662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r:id="rId10" imgW="23774400" imgH="28346400" progId="Unknown">
                  <p:embed/>
                </p:oleObj>
              </mc:Choice>
              <mc:Fallback>
                <p:oleObj r:id="rId10" imgW="23774400" imgH="28346400" progId="Unknown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30" y="453293"/>
                        <a:ext cx="936625" cy="1120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021494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6446</TotalTime>
  <Words>983</Words>
  <Application>Microsoft Office PowerPoint</Application>
  <PresentationFormat>Широкоэкранный</PresentationFormat>
  <Paragraphs>118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 3</vt:lpstr>
      <vt:lpstr>Легкий дым</vt:lpstr>
      <vt:lpstr>Unknown</vt:lpstr>
      <vt:lpstr>Московский Гребной клуб</vt:lpstr>
      <vt:lpstr>Наши цели</vt:lpstr>
      <vt:lpstr>Задачи Клуба</vt:lpstr>
      <vt:lpstr>С нами гребной спорт в г. Москве развивают</vt:lpstr>
      <vt:lpstr>В клубе занимаются жители города и гости столицы</vt:lpstr>
      <vt:lpstr>Структура Московского Гребного клуба</vt:lpstr>
      <vt:lpstr>Материально-техническое и кадровое обеспечение Клуба </vt:lpstr>
      <vt:lpstr>Информационное обеспечение деятельности клуба</vt:lpstr>
      <vt:lpstr>Источники финансирования Московского Гребного клуба</vt:lpstr>
      <vt:lpstr>Программы Московского гребного клуба  (реализация 2021-2022 гг.)</vt:lpstr>
      <vt:lpstr>Мероприятия клуба, участие в соревнованиях, народная дипломатия</vt:lpstr>
      <vt:lpstr>Перспективы развития Московского гребного клуба</vt:lpstr>
      <vt:lpstr>Перспективы развития Московского гребного клуба</vt:lpstr>
      <vt:lpstr>Наши контакты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herman.lazarev@gmail.com</dc:creator>
  <cp:lastModifiedBy>Юрий Зеликович</cp:lastModifiedBy>
  <cp:revision>59</cp:revision>
  <dcterms:created xsi:type="dcterms:W3CDTF">2021-12-10T16:05:17Z</dcterms:created>
  <dcterms:modified xsi:type="dcterms:W3CDTF">2021-12-16T12:35:12Z</dcterms:modified>
</cp:coreProperties>
</file>